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70" r:id="rId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4" autoAdjust="0"/>
    <p:restoredTop sz="94590" autoAdjust="0"/>
  </p:normalViewPr>
  <p:slideViewPr>
    <p:cSldViewPr>
      <p:cViewPr varScale="1">
        <p:scale>
          <a:sx n="111" d="100"/>
          <a:sy n="111" d="100"/>
        </p:scale>
        <p:origin x="-4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8E95427-B914-4CC0-A349-50CFFBFBABFE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AB8AC8B-5C47-4FEC-8666-1D9155F45E3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37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 prête le petit matériel + Bon vieux campeurs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8AC8B-5C47-4FEC-8666-1D9155F45E3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483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868241"/>
            <a:ext cx="7286676" cy="98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092263-6D4B-460D-9E4A-CD2A0F5EEE5C}" type="datetimeFigureOut">
              <a:rPr lang="fr-FR" smtClean="0"/>
              <a:pPr/>
              <a:t>10/01/2018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0C4535-7A75-4F7B-9E0D-8901CC1F843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1371600"/>
            <a:ext cx="8277544" cy="1828800"/>
          </a:xfrm>
        </p:spPr>
        <p:txBody>
          <a:bodyPr>
            <a:normAutofit fontScale="90000"/>
          </a:bodyPr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AQUAJEUNES 2018</a:t>
            </a:r>
            <a:br>
              <a:rPr lang="fr-FR" dirty="0"/>
            </a:br>
            <a:r>
              <a:rPr lang="fr-FR" dirty="0" smtClean="0"/>
              <a:t>Présentation </a:t>
            </a:r>
            <a:r>
              <a:rPr lang="fr-FR" smtClean="0"/>
              <a:t>aux Clubs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1800" b="1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Dimanche 11 mars 2018</a:t>
            </a:r>
          </a:p>
          <a:p>
            <a:r>
              <a:rPr lang="fr-FR" dirty="0"/>
              <a:t>Piscine de Massy</a:t>
            </a:r>
          </a:p>
        </p:txBody>
      </p:sp>
      <p:sp>
        <p:nvSpPr>
          <p:cNvPr id="1028" name="AutoShape 4" descr="data:image/png;base64,%20iVBORw0KGgoAAAANSUhEUgAAAWAAAACTCAYAAAHHF/PZAAAAAXNSR0IArs4c6QAAAARnQU1BAACxjwv8YQUAAAAJcEhZcwAADsMAAA7DAcdvqGQAAHBvSURBVHhe7Z0HYBVV1oDPnZnXE3pHEnpTsIBIT7DXtayoa3dXsYFKS2gaUVqC2EBs6Kqrrl1/61pTqCrYRZqUBFBAWpKX12bm/ufcmZe8l7yXRgIJzAc3b+ZOv3Pm3HPbudDYYOZvRe795t8Q8K7AXYaCww0Q9HHgnEFW6k2QlvPv0l+Clg8Tld0whwcHMZjxNQeGu9EyxamhZaDYhuPNL4OQf7jYNzMl/nnqGMn8rR5007IyXPxKknGzkix+DhfVv2FK6fRcTG08hH7pUJsLYO5wI3Xv/RbjjhT3rqaL/2WsVJ8u9/6w11ysN2KnsPQBvWefsVJNMNW3BA+2MNfqjdg3HDznc3MpFuFX39L8jYbEhcLUvEvE+qQvu4nfaV90FL/puadD+vLTxTIxfoVLxBETc7uIXyKDG/cW3mYS+4aBLzUXyvMLBpLZuzE8SBExIa0xd+R7Ytnm3ASTc3qAZtsOkz4fgjFfAqi3i23TV3JwaO1F3NS8vuB0bIZ7ctuLBy5c6RD7gBQ0fg0qU0cFGDoZi1H8hiHBDva9QQieZERF438i6RfO4Xhz9ZBwOiVgN28tvc+KNzx1uQa6KmEqbce1WDdMUIaxHMMSsRYH9clkHtLqRnm4xuaLey0TienLh4pXQTdbNQ9gqHCzuqfntxj2hoM02fk/iscs8krX9lfAVfDfRWLHWhB4Ikk8uXFzpENVlVIsEieG8+KE3uXW6WZJpXWl5TBS8XqxjQF7HbgOvk5XnUzJJIP+EcXj71r6dUoBIe8UH95GOJn3bfqV6S51fSMtl4kEpW6YOFkt3lQR/kR9BDHBM0klG1r6FhmpQrgK/gO8+/XANr1knD+FKzA4L1Qap8l3gaw9LnJOBb83NWBkSlOX4VvXSu/JSGGKJCiy3M3qCb2+Cb9iXI1zs1KK5N3Qkj0WaBHI9LcIZPlbhG/WteM1cLrz+4vdHGXS5r2881hz0eCh4QvFbyjUXtws3SRBN033ZCZozJQk9ARMTR43Ne14g4nBJzqla5zNM+NiIj4Wuhhm6Vrna0He/gbelN9InClLOSh2Y93VBLOqQnz/Cqa2CrB5lwJd26poZJ2Nxtdn4mR4TLxXHyuLLcSbLFPsDY0IMbCwEFDxZ+qKf0N63pzSolDk79Tl0XGHibhaQhSHNFQtc4YwmLacg2wj/boM/wzHr3YZfsnDsbj0O56hW3lVWJ9UJxs2oGJRyDccZp3GsEBqFI/oZg8z1bth0osZa4zMhYpKYexYRCIyvumKonHQWDncpGVfbi7VnEgDvJ6omMKK401zqfpQTkZBgc1mTL1R8YapVByfDRiaY3hBrMWCbjxsmxBpuUPF7/RVZUWdO7ITcD8sKkUUfyblDRO/GauNuMj9J+eMCO8b44Yr/eDnYngSw41iLRY2tErDRX9CsRlmK2NYNEKoWJTASHRwnaeJOMLtQg2EqMHXxK8kfYniqcG0FWiHAJmZ4viaqiN65XSxSzEYZbYYRJqVhwLd3C8/tbYPfGZNyIiJlcL0StPybjHXykMGOp2nl1iLA1loTntN06Ii9NTH998T5M8mlyZA2Q2HP5zq8Y75WwpvmtyMe3oeCBtNfLxjX7gc5vrjNXD9+ZbYrzb4A2W3Zdxw7BuNLAKVD90j18UNqo7f8SSm1U1I75eKxuyhlOmIRSoC0WciYbBD6AMqFXPO99M6IYG+kn6NVb6O/kYWm4z4yBumLHgOXqAcWPJYhGf+h7laGU60mz2+hZ0O4IfWlCJKjfiiHp1hcYdtxvX4KWB3f4fnhDZq8dW7ufIqysC7eEeXap2vB3krFpvoA6aclQx9GxabMLctEwlJ8QqboNzNltrF8W+2mIpHoXklqaJ4lOl3i5TFm7UrTJTlSkncuBym5N0hrpOZ+r2IUwOB3bpsvJmslMvoR759m3EPdLMEFmDRHBCLFVIyjLjJODDGp7Lijc/wp5O5PxRLmgzohuWteMOYityZIrOZoIvUpSydbBNalrBIRMUiKiZxGI939Ih4oPBbp2VSbVQ4xQeo+Oo9vdAm4Gg8REOpaC4eUWKmMG/dN4GXqNtwaxOpeAMKtYVFQyWukogLlZzogwb9EZAc40GnXJ5/CTbXGULzcL4FHO4uYllkEPgFSKg86Rhap1ooqtTR8DimDQQurxbnPYylrMNJRdOnOqBWRY3ZKmLZaAwQsGRM3KlikTQnFWGD/puNddS24ayACCfuUUztJJigbGoaWuIknZRook4ApXLOMGOZoL86ZkCU0OEMil4ISTAlNllDqj8BFGdxqQRTRXXJvgSAtgALTvKKuEZM9ST43lUXwL2rs8VyUMPPHwOhYckjpBvLFKcFu8D05cki8YNe3IaBDCl6AbROgZa1AG7D/WXoAAvOwUQ0zzEhtxME1S6gSC2PhsQlqifBaXkTwOleAA8MpP3jtYQdOmm5j6JRf7eQckSRlJA6d5hdrDRSqifBlLhB7xxzraZQakUapfENVAaliUuoXIuyEa/M2tatz/Rfk83VRkH1JPi+1Rwzro9g3ogLca26Enwihh+NRUCdKgJBZkfsYky4eBGLeFYG1UpS0aXkQC+YN3KDOAcVAoMlQyBr1CqxTv8Y/uO8P2Sl/mxch5MZYwMmdcPn2iziRLEmtz3obCeey7he+udNgdv243GGMFIrfoJSYhSVcvxYxnOWHpuWsxuLTa0j2+eqx1QsrZZBCVwdqO6NjosM1CAZv12abpTCjG94nwd+/tOMbdRUP5WnLi8BTbsbskbeh2s10cEdMOzA8AcG6hJBUK8cMvNq8JYNdCygByopoB8pqEaOjTFrJSKI/4D06YkCRQScjalFAofpjIH6BYhKp5qg9xzUBXYcoO4kpF6ooiFRb9pnjnTwt2mR9aNOG4OAysGhMKislqQ+QW200D224C5ztVwCp+WFgHE0UONwaAlcJZVVMZWHanOop4dupqNTDw1nO99YJuqyCJvtykD7q14Pbz+chKtqibIEpoprxp8x1+LxFirv0eZytdATelIprnqPySHLXIoLfogy865vFqtmv7RmFKHOIsEgSvO2l17BQs41oqBjdwPvfDmwTa8YzXeYOfKug9qzdbmkvtBsaXch79HrO7b965309fLuKcPZplyj+QIzLbqmzNWh9h2vrxAFLDoHxnsXdZrv2fHf0Zi5GRZORK1vWQKbNxYFh62QlWIUAqqAdz1tON+1n/ohBYyYWiNhYuzDcLdUtO5Ditj/SHKzJm7+giRLF/v9poSaiERN+2ZoqOvlebbb8pXIBGabXiLd39EoRWIg6ebym5A1/AqxHyawr+3l4Cp4iSpOXN2UP8f83G7SRPf2l0UriNr5hiuV35bkgsv2Z2n1dDidqHI6/LWQxRCOp7qW2YNL07UsgWuI7um1m+7WXK0peHfsK8m7/u+04n8i6QL8lN/Hm6meXW5Culba9irejAofd5jrPP/PGfkoRW0o4fyYcM7NL50CNvYdJfCzrV/sccvOsSNWdLjnj6ETc/9XmiAicfJwmf7zWWiO3Ru9Lfd1XLpCFPepAS+8DWApqApeRN4FWlErNOXeR5NtWNSxSLUTGPUj9VAiM6smoO0pnSmVrPuOVnyLOt2K5QgPZ6xCDXltQQM3L2Hsth/M1QZHjSQYE5nqB8qZFgKUPGmE5F1HvV0taguH0TImchEGasS3sLA46qm5FRHu9Vd+oFTkshhkVYIrbBmaec/BdFwPifUfcf1RsS8Nvgp5Z4POpgPT34PM0/9PHH+UUSOzSMDYjfgntdLloO9GfHVnYDAqdlRaZ2fj+iNinfalfXTpE+M4iWrejkpqnsBEZOEj3nJmahLmikYpiMhM6Ri1Tjhc1OnmqKZ2CVxmbMdZRs1Dy5o2yVjFy9C6w41l1AjM/i9HM7VLYLOUIoi1nEmV1XwRKPIqsT5vBK7rMyFYQt0dDahkdAxQuwSuCpLWzNRx5pq5Pup+c82A8xZC0qmMHyYj2wkTslvhxrKX1sip2wQON9cT1Lk2kvLr80bsB3tk4mZIMHOUHzRQYepyMZbraKDqBE5bOlj8UtuUwGxiF5RbpmZ5QvW3xdAFShzGMUFbS7FOvwLzOJ+3vWj29/PHYeZMo2pq554isEtGR5VjBurfaFBfY5Ojpfuez7vK05aT4dzoqZ6KUEPh2q/ohKhDLpv353TRU0hYG/bfNU01B640bqpO4Im5p4PioDrR2kIvpbWxKDqbx+Sd4m2zQCs3ZjM99wNzqdFSdQJLciHowWvMtZqyHgNZBHvEGsAm87da3NDmpNnmoqDvrF9XmIuNhqoTmBpBqQtqzXFj6InhOQzPUgRC69XmxV3frxQqwwxrC/dULJmUc9cQtX7XF21LxyyF4ycv61AhLv3zJJicM0osE5WdM9KVxKTsdpC+1KgeIGjblKVdYSpe16QaEsz3iQa+mvMuBpLef2EId+S7zfytHuEemY4EoxCTlXqGEWFCmW9mylelYw7TcjRUSF0wQYx1hy0V1MCXpolojM2StPMrxHHb5ZgSn4plo6dQb7TTjYtPX0Xr/dFGN1rbmW4cQ9gdf4DNlo0JfaYRoX4JuvYwnq800atOuZAcEF1Qa87Z5i8RroOYYP7WDJ+vibkUDZUGJ2cPFCP1jXUxCsh4ryZcvw8fWvSnKEXXJ2Bc7HI6NWQ+OGgxJrTZoonnCvlXQoA9ZaxHQF2kdGpINfwuiPtRHBeLZZOIO4nD5Lwz8DVMwOLvBbhG3aH2i/iqMaQoGuqYHcuzAMcHogcRiwzYQcXmHBOaddobxubGS9UJHE1NEpigCoew+JPKaNoMmn1zAA7QyzL8SRjwsx/dNe6ze9rGdTcS2cmkQcH5Cte4AmOsagyql8AkxTb5C5gzjAoaNUlggvqh0fjrKNcoCLVQhz99Sroq7yW4OGmGplfiOugIonEYkDAuX7SeR1K5Dr7v21thSh7HjO4L0YuldlAnPxqdH05A+qUQW69Wgv2O/FlBroqxITa5erJxuMDbWWMuRhE7gacszRI5caDkKfwEzMhDpgeGWqUKT+x1v+7pWUwt2olTm0yl3jzyZMelTnv07ZPRQSE80vVwE6s7V8VboRqxeBXhmSm1URFhyMFhPC8epSpCjHvWnYuZzs/HSGPQagzEgNgnktapHHrRgc6tLw8Hp3OZsCjsblDbXHBbCOwVc/56Bm2K0Z6x+aWDs8tEIO2zPkJq66+VoVIXKbqnlw8lVIzTBp2fU1niIiu9T3S6iBKXVoTYyDBfjFoSI4VL8IcbptNhxiZBlBeLsARTnyvT7qsEQ4KN6su65WNMYLTReHVq0DhKbyvvwk5ZEmOTzThwutC42/w62iwowQyu8h13nXDmQAPkQ371I5WzMxhjogJauC8IlbwLDs+lWog8cmkf2ZjP5+ce4ZPE6ZLAX6JtUxQpWdEL3wKlyeXh/sZCBXEd9w8Eg+C6tLT7LB4T8qkf2TzKBeymWG7qaFB7uLdgPOzuifDgqQ+ba9VCT+hJJbmq4fAo/q3a3xmDV/wLfG+wEFtqxgicDkzgrWYCB44b6es+Ks8phW5l2996WuyAmTRve3M3tv3TAWArEPY1Pz6lK9v842bwHRC78N43ANvw3x2gBzuCbp8CLvs8CBQb3Vw7jRbJI2179UcseBmt4DYnhDqMXqzckT+WTcnTS/MriV0adoRYlsDpOXfjKj1kNNRgqTgnwKxTjSb3KsBLMI4ZEv6g2VFxGHwtkPAuFXA7cqTdP1/En+7aNBBSD5iPUkr5BObHn57HtryKW7Bw1+tqYJtwGxZk1O7X/a78/ko3KoXxbpjAY2BLuGhdcty1B93bXzYbFgRUMCLXKcA7X3gDu73oJbEv532x2P6bsawPwTSiEVijoMTrBJcHE5/n4HaqizF1cHoOZgblEpd8sTk9HtFgWY3E1d3dc4UO9fQku5c+91omLvPgn/cpEzNDc5hb3Nl/70FNe4ocKJQlLiWqK//lGZE9ysME/KFewrTUgsB+e8lowUYJC/p5FyE0JsFFHakAJJAl1hT3Mfrd6coUVIlY6jROLRI33OzF2NrwS8FznQA6e1wsuz1+kKQ+4cQljCtlpkZXwrBgK5g9hMHMgZXqRN3T+wRy2EAJKy5UKxhVoqwPJ2hwfuBEvsB/ErlmIbOHQoApf6HuuziIuVok7JZtKLZ8VlRboIlz3M6yDookJFRZhMEuR6SuDpLM9NKBjo478UXZnEYvdalchf+Y1bZSFaCp3cPnw7AE5qM6IJ8hBNdfgKl5pQ5+yi5WdgCDeWdVOlZCb9krUXfTeAo9t1aSyqAJJlgvI1HXN/XP863lzxgJynV9XVCFkyJdyVQJVboEffPClT787m7fFi3qdHyppE76JoM/1701efxStTLvRmxL7r/l/LcyzVUDSTJSSpKNPh2GjYIiUETuqo0v2eYw6rWn5O4SvyTNswbTODxTIJXSeuwKn1ZloKRSXWjNnWkJKeUHMEFLR2n6FyVRBlyj65dHqIapK7diphQ5+nMp73b9CF+A/+Qel39i6adM+PXm8NioAzA553zMiMKudejzNkYFqVicj3T45dQTwS8Znc6pyvSBAUwMVkczUFA2rIBqC8vqIzJT6M2K61brATnnjCf02oeLVZtyZTjx7JOk4g2lnU1KFiZN4qwalkINQKPe0H8NlGolsNCx1YFBAhYSLpVKNn5sxhzz1FRFxE5oxgqk4vUxfU0f65RlctUA30ZkhzLKwT8SGZWVuHUDSnAQQ5HebdB1ZpSFhYWFhYXFsckhFVSrRYUGKP4fyEy9XvSjjO7qtw4LmH0q7M+x7JiVIsOUvFwsUI40Y03w9jl/ErffAdNW/AlaqLTDkgFuJ3/J80ZeLvoAhXufUPcQKdAdVIUqGa8wIgmegfdG85tYNBJqVMo4JMgtlKiqQ+GNhGpLjCq8PmaMAXm8pXgSXsLmNIQ3fB6aF4wqUxSbMUeSJBvCG95Ov2K7Q/hLiEL0d5JcKPxW6aiRc/gEmIRmcvaFMC07WmiokYvi07PLuoASVLFN8Wm51MXK0JoEaedpy5fBrEFGvXXY/zX5wSRo+9TlPwmfZrSdqhJjoUs/A2M16kpr0fA4fAKsorlgd34AOks3YwzC8cCeN2MMSOApXrEJlz0wcwAKoj6B+pOAphleW2g+ifQcI8unenCAW8T4cq71E9uNUJWPJ4tGzOE1IagJdV5q9MwAZEJQfGZqdL9LMiEoPqxhZ3zzGN5uZ9TMj4tBumRCkJDL9nuN7atwO/QDHbeTx0lhQiA2Z/QMG3QceSsW4Kn3e+ziHuIxbYUXZv9W1uBk0aA4fAJ8qDDRIomBU0DJKy9TLGI7Ull3UPIGTQJOnT72b47fwJiW8zMWNN2idTMtZ5coCM78wRLmBkTdC/C0lT9FDl+qNdQbh0yAtFxUs0jA+wQwtINp/EZ6ni5+yXVhKGAU4kKhRYY/eNqOx9GvWPdliO3l0XUffhReePMK4/yRjPu4ifCVnJXaD+weAG8heYt1ghZaDBknGTmCRYOgbl5G2tLjweH4RZxO9b8Cc0dca26xsKhX6kaAaeyR3faFyLY5ZuNzhxqT+BqDvX7CUD9zFdQ9ZB5EpUnvGWuvCirBYVt9B+/UZYWFhwDhTl6emRL2Rm9xhKgbAaZR0Fz/HJj0NWSOMGZTNTicAkzD1KmlIlGsGdTURawhwLF8qpdH9PYbhCYYs2ziI0jd2MCZI3JAVibhuxwmunQePqj3OF0v7HT/VgzU4EGCOwLDjRfChaU9zOsUFPChczYe9RNcNXTqRgMTU1deBlrgTXA3leD+k8PnrW8NTL3Yqdc/XY+cWEV2+CSh3oqhfHxlVF8DK3ZYM2Bw3wHfZOMHYoOmiuOlg8ESYM6Evtwcnidui+qtHzy17tLZIoq6SdjJeSmgSI/A3OGnmDFh6kuAqbMEuVSieQWuxpDpAMfNAQj8DZdpVAV5WqNRW9QPn2oh6l6AY0LJqb83s+vgPRlbvk0X7vYqY+pyDS8pgab9DBLrJ4T9r6JEWDyqWGxPy34CFMcdoAa/A0mmqXsxbwm0hEeG0nNhuudeiXmoMV82g/F495T+Rl/X8ExNRHoupYfhyIezfwJol6C5R2mFx5mzNxFpOROAsQW4UwgyU43hQJOXJYLLWQgh1BWa9jY4nH+HkG8azEsRA9pg4vI24LbvgoB3P97Db2D3DIWg91E8frzYTrM9ObSS8FTCIo5Iz14AsmMCaMH1eA+98Eb24X2UTR1GM0Ex1hqNhM+Aq6twn/vw/FfhdaNcctWNCTF/ZC4m9PMwbTk/DCYEjcfajoGElyBB7YTCSzbwHRi2YJiB4VcM9JIGYTg86PwdfHGXZtzqHFOl8BKMSaIqMCulP9hc48DvHYfK3GwTJ9htRgcktljUWdMwU1ugYvM358vxVT4CkkLCS3MQxYbzXPxQngfZ/jdc/t2MrZz5w4vExIGybZYQXvKZg/mP2EYsGLYb/DuaoHC9B5LNmF0/M6UavoLYneInM7W3eDaut4jyRBVGls8WwhuHuhFg8sgU8HYEVVVL+yzUH9Q0TNqXPhQan0YuCkh4qZMQaY1ZGNpgoLFpSRguwlD3UCHODE3sCZrodzE/pWLHocrQgqeggIaEd6yg92F8JLsYVhYmK1UGSXof459BrYeSzOaKOfFKkVCaUFsy1FIMPsP0fxYFYZ2IkyNbcsimEfPlvYcfTR5qtEfwF7Uu7RfpmCe8nzEJVylpeWkQKkkX/Ux0vF/Ojeb9MKz5Ffg2rsVnoR5/dJ1ySgzPycV5y6B59zi8KZ5dw6+Uw40wP9WYxpRgeA+SFII5QyRg8gfGfdHzRlPftll9mRD3tGzZctzevXvLu/2JBQk5DXd+CENVjgEo4YUJ4cIln+rbeVbL5O/3hHyP/TC97+fGLvHRnkleGgjyiL6gFrFA8V7jAL6QuXD55oKdZnStqB8BFi1xdh3mjqRK0/osxNEMoSRY0zCQ5iXXIOTPijQw9fMlRy4DMUQSz1MbYQjwIVL4eHJvp8KXa3q9Of896iCXKP6gvtx5Z8FIxqo/frhuBJhGUtvs72D2YQ7gR4ypEkmADlc9MHnNIBuYZg88mSLKEXYZOAYDCXks6kSAI+GLk5qDwvb5g+VyVYu4KGiFYk52TsLdBZ+ZUXGp3cuasnQNGvWnhH0xxOTwC3AYcgJCU6zRdSNdNVaHOhfgMIWPtWud4LJPkMbkUw4A3oVJc20yTEEtbREHpxvN33+WOZOKRfVf1rQVq1DDnmauVc2RE2Cq/6VSMjVs1HSuwGoJsA7dHQzsnHtU6sJ5LoaWeBCVhip2DDKgc+L9MCyIcBWY/rJUvOlu38JO92NhKrqzEWafDjubJN2yzXCkksGNgvZMpvOnYag/1Ok5ibHeDdInaj0Qb2rqMJW/rLTc9zGBsRRfi9Q6cgJ8KAgB1hN7fwK6FsBnvxBjaOBeuFL40MSGMUUqXi8chBU/nnQLauBnIgVROCEjl073rsarht2DlwcP2J+SzE/tvK1GHowaMRLjmx13FpAr2QpUrEabvKxX6cQVjKqgjo1EikLnqShtI/DRyVamWgVKhENPCF3/D/34FnW6UZaihZcggVSfSubB9pdhwVO/DiJcjQkY+8uXfP1ZwZOSjxnhJeyKFLe2KVoDU33ujFW6GOZzqBgamBoZwlM5NAbex/AaeXzFB6jU+V6NkKVEqXCdaNkKLk7eqXPevrL+9qWamGY6iCxnkGvIfqfn+X3GweQPWeb8NuW3/A+gyYp1oJtVrXLLB3nnfm9xnrw5EOKgSDz//F3pF39eMuQeYL6/gQxYsLQFeMfTuvi1pJ+dffOPY59uOxvYjpfxHIngTICuxSe3Xd+98y76bBVF+wBu2XEJm7rtQrFPoMl0fvyFj7N/oX06fVUhSHIiBPw/QdaIE/WnkzldM4ydJhGXfEPYxi9bgbT3VVAcicYEAq6r+eWnvAU/dA6GZ3V32vCB+P7u7LcfO4Hnz/cBM0FgzhAEm94Etr9+gMwR+WLHCGKbEGm5t+KW2vkwluk96bkwZ1j0IM06RHf16oB5xwP4tFfhaiUlySMKJYQKIXWQFNwsXBZ7F3Waj8US03FgfCoV4ONRgFH7ypI+1r71ldPwPYWbjr8Cmk4kLe8WYNwYByjbCniHy1axsX9eIcYP0hCsMHYX8B6DuvL9HUPS9ldm4ddwg7nFQG13Ie866Gy2O+cu8BeakSbhxqrI84Xh7PWS467xMIld6IDA3dLO91uiIN6HG+h+/oI5Q1tDWs5/MDcx+oyLXn3mwNv0vHG4X5m7O87X4t93UOhnCBcMnPsi3X8SFU2IjO84Pkz1hFdx0Ek3YSKeI1qixChhGsdWN8Krtz/xSdOflXAzGg4g8Z/xwpfiLkdKeDERGaoNCtJY4NI/wi5MI0Li2klKW/aUvkF90vC+GUt4qZCCpsQCRWE+4R66GjAOy+zbXh5RKrzC1GAP73qq/+2oXd8T4wkJLdSJbXsXAk8m6zB3ODUHG/Fh0LIPyHJBIPnaNpieUQ0w3Zw/dAhC07t4uzNOA0n504w2oPPj+Xydrn0VBTZ6CkW740r3XQUXkXNLaefbt4PmN4SXUIOvi74RVI0Z/gioz4nRVwMR77QMSXZBVsp9QqZItoBXaEaPTjHDWTB1SYwNJYAa2goB/eSoJs9DRG/bvwsE1ccxkBfNsvznSMEgEe9iLXjs88Gr/ih511WozfA9mdzZLvMXggFwO53s1FCQPLDgzVfz7inhHeC7ie18bwFoagvzVRQEjrvmXrtTeiGuBj7pzDzMrj1s82vUJ6SjsQGhdxMW3DAkHIG2J/l6nPWd6458Ocq5C2ngToO6+oNJm2XQ3rMXvHIO3oM5EhYgSdlz88YO42doWBpy57/8IN5epPDMRIEyJmKlWbFk+Y/S10b3YAvaYOYoNep6BHXoKW/X02xjocIOMCflDxi3wQFN9vljVs8y9jvMG1lhTryKn/y0lQdRXf+B91MCDtfJEPJhadw1EOYOqmmVVFz05FMGw97id/AaZQ0fhxd6bif++QZLquOY4i9gB7dFfZD+xUkXgsYfc7jkroFAmQv2uoJsQ/k2FNKpy1HyTTfLJFRdBvUHLfkntvajluAq3BslAMEuqfyUlBx23RaGZl42PkVETsf/0pP+8R8/Vy6hNbuNacqt+T38i5NX46UGKLfjtSIFioTJ28ENjyQZmrd8DzzOr8Ts2mj8Ke8tibH7UZhmimVqddXtqKHNBCLNutdph2cGhuC+b2m+FSNewP8HmannmSsG01cOh9lDjAnDpq/6EWYPJh/45Bb4G/yNbkVlzIvXjRoFU1GA6wG9Q/+JcMA/Ga9GFz9c2T49G+WZVP/6AvMm3M1gTVTBTF+SdJ2mwpOKxDyHu6XMQYUbIcArtmLBqcyHNAmAhndFvv8j0XmOL/navbjD33Hbza4785+roKEJKoPQdBMUTzMnlxxIEKOwiRkoiDSdSBjaj8xAKlSVn9GTtnF+BpR4l0OT5qgVI7aTlp0zzJCdtJwPcN8LxXIp+sOQOWqiWIz0WR2G7F6yn+ljop5o5D6BIIEP4kek2CZAke/f4GC78Nyi8GvyOWr+yJny6keA9YQeI9A2oj4KlFpGEbOewOKOzIHLuPABC/EZLLCxzAk4UvRox/6yIl/qsrP7qa9VoJwr/SOJJPFcxx0FhhZNz8NCjb4A7U3qx2FAo6qD/pEwP3VpyaKk69xj80U1XAXSl94PipJRWqiSpBdg9lCavKgiM1Y9iAI7Q3Q807S94NI7Y3ZfjOZjEK9nGMlM+hgLW4ZHpLTcqWgikA85A/rAdHUmzB1xP2T8Ygf/vnV4vbIZtIWZWXwBzDujzA33mKdt0Lz3Fjx/R9yXPgx6tlkwa5Dh0yOSe7++H595PF6nbLowBrkwZ3jMclWdCbDu6nkqFglzcDEiH6pLmBtLLwfxw5jDvOsXkn4wN1gcw9SZAHNPL5qLgPIZw1am2V9rJ2RoljINs8z/SiUb7jHjLCxiUi8mBO8z5BKev/dlXKyGvcs8eBdvAg9OkrxbjIlTLCyqSb0IMMGhrx086m5UwZG13XS9RAzXSt4NUWObLCwsLCwsLCwsLCwsLCwsLCwsGi71Vo0mSM8eDpz9y1wz2sBnD74J0nJoHBiNXTOg5se5w26CybnXAONnmrGIhP/ZBOHlZkru2aDzsukJbG4AZeutMPMKo5F+St5poOtlM8PTtQr33QYLzw9AWvZx+KgPmlsAOP8M5o/6L0xf9e/SDiw0t8aDg2I3v1o0WOpbgG9ECfy3uWYIlTEB+be4VtbTKNw5JC33cbyjcWYsgrcnK8eBrcke0L0B0dEjEmcCwPGnKPD9ij7A2M9RPbcI8q6+C+zQrLg3bqexeQaS8jt+MN3Ldy+M8t1l0Sio2KG9vuDCwR55iywHp55SMeKB3A1thWBAA99fl5QKr9Ep2/D76y8GWJ3bFzVvq1JBNLYbXSNpYGTT4kh/xQaSZA4QtLpTNHYOpwDPQO1b1mupjPdQ+1aM57AFskZ2gYdGRY8G0EJjceM75lpFVHUWgG5NrXWMcPgEuE6RNqCALxNBkiuOPyfNHd4OakUvPNT/NT3npfB0ARaNl8MnwAz6wYyvy3V8RjjrCFOWV4wnh3yT8y6EjGw0nCM6d9tci6Ck+FnIShkhAvm21bk5wAqxO2aAKn1Yun3+md+ZW8oQIyCYMZ7MolFzOAWY/JZ9YKxEQMNipJjxHUV8yNESslJfFYUsgkYUNGm+G6YsKzMt5o/8UowsIKhWwWnLx4LigTqZ7suiQXP4BJhGF4SFLBIa5BcznmG8HS0A8n6AUA2BJH8raixoeAvX2kZNOjh7MI26pbk6jKEq5OzP3iLafrY46jh8AqzpN8P9sSYJ1F8SHsDLo/P1QiizBpM3doO5wweJ6rawwJegeTs1r8yB35yho6K2+4sAJn91hrFiQh9GJOXXLRoVh0+AuW6MtyoPj7BfoymTrPSck9EkeEwEckOv+svqljWdw5QV3SO2/w23G/M3CMp59eb6s3RRYxlULNBRx/vYTMk7V4zWnZJnNXA0UA6fAB8KHHrgX2MuZCZ8/0bfN9eOw7/GdokNw4h4HwUhoZkRoXbLOyqIgPPhEPTrMG/kv2H+Dx4Ys9oGGRmNI82OERrwyyCvN7HgHrxtqpmIAyOvOVHuh8qhoNY1JhgB/jQw031pLJwJ09HEkCAt91+wz1sMbSEIwbP7mlstGgANV4Al6C18CmSsIu1aVo3GZPKJdqW5RuvlnoGPxUgMJrFMlFKHKpxmMqpoBE/M7QITsluBr3Aamhw6uPRXgEacS0U2mDuszhy8WBw6dSvAadmDYerSj8y1Q4PMVPIGE0Ibl6rR3GE3ARHNvw5UxpkjfgQ18VtwxJi22InHPDTqC3Mtkj3Cv4HE/jLXo5FgA9jYHJTtMqcaZGmQuySLBkXdCPDUZVsgIxslSLocdF42P5qTJlnRuxhBfsWMxUWav82Md/KyofMh2/1l+1PQusBJQ4yqsAya/dNets2Jy+HaiwUneeGBAUzERW6fac4Y6tq9vjQ+xCdB5siXwS53gXmpb4IkjRPxQbxWmIPr3JCZOgYC/DGw2brCzNQAsFDZdosGQ8XsszZMX/kH/m2HyrEYQoG/Rc33ZWFRj9SNBp49pD2o6g+gqwmYLT9txhKNqbsXdbfsbSzGpt3MXyZAek7JsKwtuWaUxRGmbgR41lryuHwSFngWQ9BG3gXDlOug26Ch/poVaz6mrhifMmfzAeo7/GfJ3gWYabmW7ysYCemrxVwXFkeWuhHgGX0ZqNo8YOwOsIUadSn9rZd5MqTlPCg8mtNcIXro4dyDBU2jOstjAfOGNt0iRo5YHCnqRoDJq7ui0Gzp10FWSszZZOqZcCsfVY+R5x8KMTpYVM3lvyyl0R0zDPef5VyORvDirh/LhjdZHDHqRoCFq87QN2Bn8WdKrz+ex3CZsQg0vwKN1qBQNtdCfWBz/B1GV9riZ3EYqBsB9u7tCjRzZ4ivxkIOTa59uFiCYSSG121gIx+2kc6QHSkwKmJ8XR2DGprTpLYWR5S6EWBnk19QC3tAtm9EMyJ6oo76oxkGGvEsptAJQYj6/kZ2urkxF7JPMpfrnHaKp5BdwWJM02Pw94d3nA1p2YvMVYt6om4E2OdPBklZjks90H7EkvphISw84ZqDyCq7cP12vVXjeVX/ylsW7u0HU5YOGL1gx/1Y8Ps1cdrKEjGfxPRV/O1dmz4FJt2J8fF7u1kcMnXUkPF1AUjScWI0hK6fhgU5mqCDoFJQZLZeV9D8xJ8YiwJ6DtJ292HYh4EKcNTs+yQGmp2+OtA9XwtT8roC55HnrgT6PmIkoZhfQveB7FoJvv2j4ZFz6Z5iM3316WI+i8xhX5kx0WTgdr8X01XdAfPPWG/GGkxfZRyrwwGYn/IdTM4ZARKzYYEaYHbE+cL7gboXMs/4ESZmp4JCvv5xv8jrhvdz7lpW6m8jTPry08GJyTpzYMX7nLysA0hab9AxR5o/MrqOPD2XTDwFNHUbPHTG70akSfjZMlOiz0kTbk5ZMQq43w9ZZ6wQ90XMHlzh2nWjgcl3gw7dYd4IFiG89QU1NszGQJLjwUAjlAMnwAkF+EuJHq59oDFI1XCwfSiUE17O1aaK7c1L2nbvC5mpbphz2hlxhfeez7uKzko8+CUaQF8KzZ2+lAqkBjQWUEyQ4sft/D5QHOtgyrLoOdkkCbfBl+BOWCPWnZ48sc4ZxZcR3s/Z7Aex7vZQS+mXwPQY++GxxR3JPDNIz31J3Buos8Ff/A7M/DE6V0vPKQG7vAOf/TZwOHJg5k/R2zl/D/9+CZJszgWH0NwadM5QAO8VPhLPOTm7zE/IrWsUkPiXYPcsh4mfesR9Gc9QgboRYDWwBRNjE0xboWKWGa4RqC+opmOAsQg0/c3fMTh+g99ocpd+GEhoKdDyYa0lsMu2fxycPfSK98Z3qLo2xmH/PzF7jxr8P3wN1+GLxjhXmQ1fYmshOjPRsCrgRrWerMROW/KPQaOsy88GVB7aj0yayCmzqoJJJ4uclcMJ+KElw339y8kM+86cwehv4CvuDPf1q1qmAn8kinOqIfygpFHivl2J5OwmmhC+RsX5fek0ZDGoGwHm6k2oKX7El0CzBZXNaFN/VGjy1UCjGXzIZJhhhhcwlA1Hqm9sLgjOHUaz81cTMZ8Ivn8mY/a7GtNvHApWzWtNaAwg53/gifAjgF/E2MNYUDyHv/B61wihC8+UWRXzRvRDs/B8PHgnKAkHIGNNdGtlZspwYPIssLscYHduRY29x9xSHSRUfIaJGZ5hKQrM4RjrgYJurlekbgQYlEfBZj8R9NCLELQPNSPrk1ga7n8Y6K3MMkMvDM9hqH9IGEIlNWs2Z8wQdlnpDRq7H9/VQpBtC0VcmPBgEW4OiyJhLQ95IuKwwLC7+fSY+xBiBi2+SOwnsSlxBb08opHK/jHe33eoET+CANqsaTl9zK0g3HPJthn48fUX13Z4WppbKkcM5rVTB7C/iXVdLXP9VYpegM+02lyJSd0IsL3JafiVPIU3dQPYg2SHHQ7I1qI5nUnb0tuhURiPYoi0weqjAEnCh1d0msEBZyd2/ifavDW71ryUuXh8FmiYLTO4DIUgJAaxhpk/fCdw7RLcjh8GXya2lx/8ynlIhCB/DnOAELhTPsRI2j/6YwrvJ5csFvvNHfF53P3Kx808ha5JcWiqsXPwPuZBVmqZApkzlOEhtP0HCPnwXoqzjA0mjI7Fc9LMU2HmnbUXNO1CjG+Oa3fjPmtgzrDIPjQI3YekQon3DPwwjPuPQXSC1JYHf+XgO3gQ9ODVMC+1bIK7+qmF+BRD1GyNcaBpUqdhoJmP0Pirkvi1EKjlnKhl/QHfwZ4Jzafdmdz/67tvZEbByeKIUjcCHJ/6EGC4/vrr+UsvvWSuVQo1Ke/GsA7D9RjiV2dFCjCTPmG6upMmouZa6Eb+t5RVbDgzHArGwfd40i1M4lfpEL9xwwItDMwrWZDfSMvSuIKdIvIQaJQCjNDM6eQPgjQr9T9OwhCGbKbpGHYyYLM4cLKFyWYjW4tmeCdhjoUQ4LGL97Vd9Pv3+bDgjG1GdPUpeqJjf4XL3+NiHZUtjk7CQuewM/AHuepQ+BDptoJKbd141I8Az/plEMw4gQSivgSYICEmc4J6JFD/Cyq4kRMTalqmGglyoE3z/ZavsYj3zIYGNoT8kPAt6vSW0yH93R+IrhK1iI8kgd/G5BTp9i30HqpN3QpwWs6XWAo9HQ3wsLPo+hTgMFT5T/WnZCqQX2AS7FhQ3XC4keNqDP81FkupMwEOoz6V9EtIhePNVYsqIIGRZf647faCu42YqqmbrG7K0g/FVP6MnV5lZXrd808M9OwkuPEKa/Qh/R8GqrGgD6q88NYLym35J+CNVaygt4gJ5Veqxu4KLO5Eo2OqRe018KQvu4GszAOb83LRqhJJmbv+w6GBI6EPsnznnuo+Y51r4DC+RUlk3w0gDxYSY+aLssyLyuAcnnSPyyePppVScw08OecO4S/M5iS7s6LwHllIeOdjWIyBBLf2H2gd4hqbP9Auw7yQxk9Vbt/GDgaLaDxdbJ8UFgKJwe0ljx2XYq7Gpfov+O7sZuBg24BJTcqUWxyOnAYm6OaoQHevWKs+h6SB9V6D58KO/eeh6uhuRoUTySF5N4g00Hud9jfYvn8wrk8rfCS5j83G14o9ymGXGRVqIKAapyAHszaM84eOLa3tdEvA/rm1UhmtngCnL70bbPZHq61tj3IBppn4eROtP+ic+h/cjsnoQ8FVK0lN6hlHuUMI920iedeLjgj82WRevqYC13xOWe8h3b59hxmDomz4iePPtb5eD7lfDJqCfSzAdXjKfVc+pnFsKhfgjGwFQvbtoKk183R+5AWYulZG1g1Xh5gCzJP6NYeDhRyatboN/irqzRlczTiU4EXoOmF7u7p4sNzQQSpcu+/PR7u0bWHX/tQizqDI4LPdnu+G6aveRxV8kejEQuMNSR1LNgAtsB3mjujEl3Tmfn9NL904sdmgULk1P64Lg/gCPD23E0ju/FrVKhxZAa4tQoB1d7cEaJZwHxT6kjF5+qBmDSfAoao9Brp+g+TbJKZTCD2ZFFS10tHUArxAmrvgpV64a9nkkOVxNgHe+uzZfnBRY81RD327KtOP85TmSNHELsSl530DmlQ74W3sMBk1rm8ESlMSCi/NgESCe6jCSzjCwqs9nRQoL7yEy86ywDeSXLrG7ogvKftg34lNdcV1ixlz1EMTSjFdjy2nSMUNU5bm4/s6VWRdFnVJqcBKUoTXywj8QQ7+3p1/hXkjnaDYjckaw4j+u617h/p03h5UoY0ReYzAZRrVEZNoE2JqXhoWTDLNtdpTZkKQJrlExDV8qCvmRbqnZyf8pZ5sdQjzMG9CIoM1okug9nQyD1ZSo8B17Tr39leuQ01c1uvOnKaX47GRtRFUt6zpfLkMvFTgbXb5AvoYInHa8XVIHMvh+kc25vUFuOdkDsaMpU4Hg2BQB8a52BbiHhd+ZReE7XPqPepQGIRCGvXA+1NW5AtCRkHycwfDbBoPBIfrEr8vttKjY1VVE2536fxB3eO2u5XzY+0v7iWgrcNLivFzNqd0gc/Pn3GPLbhV7FCOaAGekvsOZpaHPiy+TIBpVERjsYGJa1GAR+Fv3QpwgmORtOvnDO/i5MF2xlei+VApnOv/cBe8fFN5AeYdzrjVr7codZ5oU0RrH4Pp36aB6qVWRhRSTO6gOljrfs3/BTXW3W5jIKlF89mO5V8D9y0CvdADdk8iFhen6j0vnquF1Bdtm9YsANu2hcB8p4DdnYjStlLtONobAvlMEihQ/zqbbf5qP574MZSwfjx5WIoeaHeZvO1lG0rQJMwdJAi0vETvdmYXPOZRPeLbUWyw23ZrfluYurwQdPx+6fxB358Qan69v+t5V3AwxsoZjTx8s3J7QTdIW/kesIAxkFNzbQKnkgWzBrwm1ssRLcCAZexpK/UoP2C1gcZxhYLjQWfr4KGRNFKiXhDVWQlq3U5YyMVIjviFqJqTWFoP/HSyHghhGldBfAE+819+vbkYZeIgwbx1G4P7VnMxSoJGWNCZafZRWg7Z/6P3uGww03feyfb88Bl4y/Uk1R2zefcrp7PN/10MknaHMDbDoALiHVP+DtBqJtuwajS4tv0mttOwH9rWc1AH9uNPnUE+sIISLIJnA52uSdZBEvetKLDHtm71idCkYCcEivH+UEop0Bg3UusauyeQfHUL3LXVrgCflLTjs07gPLA+pvy5mgDcb/p7jiB2Yk5dpuHNVrSPq4KGlNAQl4DvZshKqbfhPNzdcwqX2H34pkmXUU1HQ4PSFUWMPcG866cYUUKAOQqwuRafqgS4THi/ReHFgjYpjA2DHfAmC5bOwE9CfOD4biX9+g9wb3vla7x6dPfQsADTeahlNbKOn4S0/ahr2O95LcDuW1hhvBrZ40IAyw22NM2c0FNJXEGzgS3d2hza5ZGDcochuPowyBq5EqZ/rYvh+3QOrt8DmamPieOnr+LG8H+EZEkNzcJ9bsO1VuL4UGKCcGYeQRwhjS3XcTHmZfs3ZlHthOlQx8Kre3r1w6y9EEMxhiLUYZPxLdPQ2oYivDTpDDVWUF5oZ+2b3YpaNzEsvL4nkh7mz1RPeKsDC/nGYJa8QQgvoYa+8Y5ILihZmPQeaEEj9yAtl/jjekXXb9A7XKWjYqnQeZyyeu/CTp+j8EZnz+I2nZfAggGLhOCUhz4YTZuAS9Gqkj6CezadrsgMAn59ArTNo6FHRg9AEvqsFNTYDIXUZ0zWTiOxZfsksVweTT0AWan3QmZKaxTmvWZsBaLvLj3nTUwYjg8fR7DLITSu8yYxlisz5Z8w90wavlMn8L7DknR3j9dQYL0M+FKMosSiz/PICi2WfFArePAbJ5VF/hXuRmH1YHBjaCkVrktkm755k3b1Ler0MQkuHjO+fKGKoCZizGYDnPNqOyKkAhEbu/tZvAeaesxAsXXdpTWbnK+SfczEaAeB3anYlKJHApL0DQp5zNHCbod0JmSOvEZowzB0q1xO4c91RmFznSAqYyMpkTv7k67pw89NaUJjAqOwFbjZLduYs+Ddt/Hh2pmxBuNXuGDyskT8KMp8QJBPkVhIcjNIz3tELM8Z1go/t2vLa18i+s4cnssrG4NfCn2VdvvlYlbMOadRQa1O4DDAxlv3e0NP6KnybXt+xEQ9C6P9mJ5HcJgOCqskufBevHiD10L7pudLxeudUvGGjiiwl2MQrqP0Fzu09C3sdD9pQd/CpCA1E+Ox58US3DCqCqNt36xp7d77QZLru21NUIZeNDfFpbSAFFnNqQZbdd31xIu9dy2k8YgjjEiTXgfJ5VflH/2A2P4zdMoxsk7+NUoLk3lx0oD9zjsLxrBR+BEHA3EExts5ysQgs8ahlYDMCzEdY7eSRtq+wmzh9whfI3dkJ8C8lLI5ViKonqYNQ9mAzfV34YHnwSHRXmIOAb3bqR/qnh7vc0/Rfl4SOAMf8CBFG1sPN2KOOQ1c9j8xt7tE8qKwFq1zo9AmSSUbPpF+/3al98njOgYWJo1GQc3hS5I5CWuwWCGfCxkohBejdrZVNRrDboeQp+Db76HdhkLwHbwE2q0sdK574y6ybytD1fmLMSdbJE1IgWqARMDHUIMb4ddmtZvwnEEBY3yruRYFu85wqBgTSUoTv5yTj45oKtwjhlCgbD4VXZtHF45CC8nQ3Fkkpj6LQXRCBLyxu/jZ8EI225UwdziDWYMM+6UO4Am9RutN+5TAnweH4I0Pw6jYLVD1DQMs4jLqGXYFCqwLtWob6a9fjpeKNy6lzfpTx/XzLUp6oWRhp3UkrIoubdcZvIHHpfgxfyBhJXOuJgQDsB7ktc+WaimhoZQxVZU+0NyoOFaPBIHKHlHhVIaKpie4mm7FW4t5dxJVkVEYCB3NKAOUCnbH7oHSrfldYErOHRUKcZUixiBSmuaL3zBUuK9wjxjmjTCqy4is1Kn4gDS9mRlhQp5/PJ7NkFFxUsroCEk6Q1RXcFgmvmCah43zr0D+SIZZQ+usblRP6HGpntDLjy/jKVC1Gvg5qiM4phADmlhuBVP5qWgO2FBwR6DgCv9bwcXJg9EU2FiyKKmYBDagSuR04wbGWC8S1sh6zkNgA76omFmpS1Y1kJQy/2SEqCbT0V42zYFIm5UKTwO4TX82eUfJok6bA08kFfCnPKP4M3CciiYM7knPSwXNMuRAN3bTVsZu2MqgWd78uF8gp9mnavHAulJ1b8DRb8gw7mPDiE7PvRimfdERC3rTUVn2BGeiiC6F3GH5l5G7sCiiBXjuyJ9EXVtWygjxBZMjjazUM2DmzDrJzrFA9qbu6eUHzpZgolQwyOsRek4yDWho/IPQwd0LhZb66V7EAhvJpxr4FyZdqD6dtItMAl3nK1E+uuOL99TXwExJZrNQroyXF0b29eealtZ168uoZfVBZqyBz/dqiLd62eWQZ4n3waSyzi0kYOd9HZS2vDXGlVRwQpvtT9/Ntn76Odu0/FvZyT4MgjYAJD26RVSyXWUuYe7qvMhcMqisGwF9LHd9VlaAtNnxy4rB/OGrhQIMQznMlGUBSMs5T6zPWHkjdO+ggttjeCiS5PdAbmq4Aps1ZCP88a09umCJz8j5OeZaKRVUcl2j9x/RRW95wh9CcAFowOdhElxGKguFluVh4gxCYSXToDOGR6VNP+wpWtTpeLRhP0ZNW0I1BZzBB6EQtCGToH5ENhr8SIZhKX24qJIqRb9O2vZKxhbZ+XWU1iMTYf7wa6jlTQ8PRQoFaVIdY5kgR3hayYfsm6+9B3X328A1GXhos3TTtouajtu5F3Q6SQQkUFT/a9QBR39IdC7yGEkwOVrr0X055LKCYuQ9EDZXa3OJTNLoXJtrJJQfG9cM/luYJpwbkwLpoetE57H0PB3GoyZufSKNdSyDTBBfO6O+OIJyV69bsGBG9cGj8TIRxct6BZ+SOsrwhcy7IR0fLkqVoMDezBlf5LJJDhW3HMlxaXjln91j8/vDxE9PAFezn4VmiwWZcnuLE719rt/tUCSXbEdr4F/mKIW0vAkgywsq1BxRrQHXV0JmSrSfumkrvCi4lBNFkosHoCnDywpJJJSS8juogUfxXNH+2ggXZu/3n8JQ2DBH4+Xm+MUn06XUUj/B8bonUIWAZHsNZp9mTpaDKuTe1boQYhLWyBoJuh9dn4jWwMNmTCn1ooH1xF7PUKMDXhmzrXoXXgc+oBvDI6hdabSDE38nh4WXL+mc4VvUaTd1gsF0eBZfv4M6wxzpQZUOhfXbk9kyERac8wu1XqEmnikahMSLNYPdsUSYcotHFSsS3ETj6UqFl8ga+TDYZersva/0GDoH006vILyEv7A3aryQsR9pfmkm7pcKLaQThdBQPLWmadrVMGdod8gatUgU4MPnpkCuC3x7DfucYYGLahUit8vO16KcXM9LIZew94r7omtSoHvQQp3KhJdgqJWLBuPCTFwuOx/dD408jyG8RFli1AGocSfiKe/HxfpubKCnohqTLBTWJ0RMOdQnk9KCKpa3WINprauAywZ2LOk/ZK5a1II6E2DUuFvwh7RBnas21JoyntSJH+k+PPs9KLR13N3RorFSJwKsJ/S6DbMFcmxdl8KL5o0w5nIwX5omeX/71Yy3sCiljmxg3hY/BaozwVImUOsN9UCqLS48B81+n4L2bFPUthdbwmsRjzq1gcNQC5topKgJRsPCeCjWn5Ng05FpkbNodNSLAOtN+hRiSbY6tQ94fVYMmjRC8v9WY3emFhb1IsCE3qLv7xBQo5tDS2EK2BUv6KFh0sENVPizsKgV9VIPLPDHGvmFgsvYKuZNaCXt/7WDJbwWh0r9CTBjVJlNteUU3CCxJaJQVrz+gvDoXAsLCwsLCwsLCwsLCwsLCwsLCwsLCwsLCwsLCwsLCwuLOqTeeqIdFtKzb4aEVs9CII5fFLsTwLv3DcgcdaVYT8/9BZxNjwctzhA5clToK8yHrNRksZ6e9xQkNL817vkp+ch/gsI7wczBhj+DtNxzQJbeBcXpEsPPY0EjbGkEMmMbAPRLYe7Isrnipnw1AJj9Uzy+ZVzfDPTWyFMNwHbgwcth3ulf0wqkLz0RnAk/RI3mDeNwARTufRTmp44X61NyTgVX82/E8Pny0L7Ff83GdDMcZltYWNQL9dcR7fCgCm9DoXKB/COTEhJTrOE+Zfgq7Cv2R2VI+1NgrEw7cx6MeX5SnuH9KfgwjkjLvhyV/seg6y7h2iDyGFL6dB1apm2kXHWtJ2r9n2Bi9gni+Ml5Z4C9yWqMbwlBb4zj8bnE8RjIH4iuHQeKZzkeZ8zGyjU96pjIULwPwOm5RyheQmdvCYfpsfal80NEOlhYWNQLjV0BV4R8J+lwG8wdxuCBAQyyRl1jbokNuczg+itif3ItkplS5vErFmQlc75B7D93KIN5w+kahvVL46dZpBtdhPYnF9j2EN4Yf164CImEMRlk0zOTxGhSB7FYCh3P5G/AX9wSdHWOeL5oZHzg6r1H4bundBoMS8FaWBxhjj4FTHC94VStkK8mzj+EmaP8mDE4o3wriYDrMs0yEAdxvJYDj5yLJix3xTy+gvP/SuDyRZCeOxIUGyr0OFUcFhYWh4WjUwGDVFPrrpxbxyqpvuchqgZh7HIY/78WkJVyDdx/IoPZQ8oCWenkjzkedLyknC0mXc86fQJklDv+/pMYzB8pHHJXCdUbMykDz5cLWqh53DpmCwuLw8LRp4Cp/tImPyd8J8/8iUN69uvmlthQfa6k3CD2z/gO98+NOZ9JKWICTNbL8An9LRdz8mWsMmaIUtlKVHK/0rSqpRgue4eAp9lemL5yjZiGevJ7iWJbedSStaCqyw2r1oSO19WTABz5MHXFWry/WXi9JubWmiPqnmua31hYWNQHR6cFTA1jpFipQQlY1d7VqN61dH8QfyqFejeE9w8FdAiZk708nFIAc4efgHFzRN2ybBfRAuptoAZPAZ1ngq1NIaQv2w3peS9HKdMF5+yGecOG47knimMjFTE1wOmhPrg0HQKhg3AfZRZ5X6NCL3Pkb2Fh0ag4+hQw+bnnkInhNFSspwGTyU18fKgeFeB/Yn9gp6FyvULEx4N83XPIF/tzfhpaz4PBtj167tasUdNFg57f31pMqifb1kVV01IGAVprYOwaCGrrYPqybsYGE/KhP2cIg6DaBGz2C/C+1hkbzKpismIDRbjKBoFkWwtTlg4wNlhYWDQmjj4FLBy5w1bISvkG5gz9BuaNEHO/xUV0WuB7S/fPSv3Z2BAHo8OCX+xPYd6wb2HmFbHrnB8e9ZeYFHLO0D6w6Q8Fr/UeKGKiEgNSpIy1h5BafrYgg/nDi2DWkI8hc2QfyEyhCQqXmBOdGIjjpVagafGrJIzrvQWMD8IDIuqu8Tk4p7mtTsGVD6Os7ZqQtvR4mLZiEEz7dhBM+bqlGWthYVENjj4FfCRJy7kaHvyZw73flAVan5yTDm9eoQHXDpoKPDbUD/iBnyoen573iNjOtX2VHh8LsT8/CA6+0YiIhHFQAxswwyqs8XmJybmzwOn6BbTgKpD0LOD+E80tFhYW1cBSwHWLMTCkfGBmPXRV89ZSP+BYx3O0uAnOatdtgaF2LQ5SvcePogoljERzhteS9JwvwGabBIESPI+NgRpygM4LIC13C8xYdQAznTchPXeFWJ6a3ds8ysLCIgJLAdcUo+tWU1Q0t4owJWcMTPw0Yh72cpACZTAHFdbzqPyuNxv6qg8dD3oaXosmmk4z1msI5zIsOMeLr/sls87bGKat6zeLeIbba4oOn+N5fzYUOsesRfs/cLfahsstUBk3BbvjctywB3T1NWDSQXGMhYVFFJYCrik0eIEBTeT4FFqWT4HOngRHYnj2pd9AU7eZo98iceFBN6Hyjk5vY5DFt2g5mo14uJ3iykOj6xj8U/xGQvvq2lqQ5epNSUaKOFzVIH71CsPq4jJ5WSJmAl64bw3HTGcRzE/NBC30oVDomspB019AfWvcH43WCwUWQmbKxTBn+G0wJ4UmqrSwsChHw1bA6bnfwgO/cJj1K/XPje0YRiiSiFBZXSYXO+BCRKD9eZyDOGcVzl8hGH8E1IBn294TLcCJuGYq4vL7YxDd0+SvUYHdAnNHDIKHRhkz8WamfAUzT6HGtnF43V8NZRzreKGk14IeGgdzhh4f3dBYbl/xfPgcRFbKQxDwrgZnIoDfuxyyRi0S8bRT5HOKY8qNJnQ3C2DkOxDyB9H6/T8RV5o+4sAw4bjaV29YWBwjRH9kRxJqgPI0+UIMdAh6s8FmR6USyIRZqTEajywsLCwaPw1HAROTvugP9oQL0LS6F61Dl7g7cl4TKNmE1lt5Jzk0lT3Vi1L94hiKsKgzMjF0xzAOw06KqC1j5u1r+syBX6Wm0BQOjOxXws6vxsAYC4tjhIajgMcvPRE89kdBV1OpTUc0dim2bWgRvw0q+y/MH77a3DNMcwy7zNCJIizqjG8wkNvKXhg2UER1ePs/vP013+cpfjuMB8l2MSj2rsL1Zhi7GzPT4kngzH4EZs6sXY8OC4ujiAZUBbEsEdyOHuDz90bFOwFU/8lgc0piZFvJwY8gK/VCc88wlgKuPypXwFPz+qYmdBqf6915sl3jpwTsDib8S9Bw6cpEiuqGda0ENu9uBW9dWYvuHBYWRxcNpxGOaX1A018Hm+0VkKUBaD1J4qMO+lbixv3mXhZHgHYzvzuv6YNrOcz4BsPXHHT+a05h/s1cUwcEQGPCyhUzdFSRn2PJRrJ73M16dn7ZjLGwOKZpOAqYMxdISndUut8Bh94wZyiDucMZ/g6FrJTrzL2OVqhbxPkYfsRgzG4BQE52lmJ4HsO/IwKtU/xhG/b7p6+YHyTfE8L5kDEmpLboePwBhs868cuRZpSFxTFLA7KA9d1YhN0OiuMU4No6YW1NW+GHKXlvQ9rS88y9jjaoq9aLGKjsPggDDeXNxdABw9UYhmMghXtTRFiCgeI/w9ARQyODkxZ2gix/BGNWx+j0bGFx7NBwFHBW6m+ogEeDro/B4uxP+JFSQ5wDbO7L8It91NzraOIGDDQ8+HoMazAIr21N4LgWraH1BFz8FcNZGMpXv1CvD4pPl0GmvtGNzwGO4gAXU66FZwbS81tYHLM0nEa4KUu7giR/AJLSV9T9kqWkqc+CYtsEQf1J4RksmsbcCNcGAw2+CKf/9xjIKxlBCpW6gd0s1iqHrOF0DHvFWt0R3Qg3Je9cVJqfHGr1g4C8uQV8r8H81H+YMXG57ZHi857/69cBQZrMFOngcLe2S/LYbYESCeUEJYRDU+Yo8oVKrgtmDjcGh1hYNCIajgIOQyPemNQCLeFxIDEF7B7qurQOMlPIGXkkjVkBj8VAVn3YB8NuDGjpw3IMpIBnYfgcwycYInsLkM9IqpIITzTa+BQw59DS7tJOTGzl3+Yrcv4eLCkbHh3pLZOgjLh8HEEjssNDtsmfUKDoecga9S8jwsKi8dBwFPDEpangcWeDvygIsj0IXPsaOFq+mSlvm3uUp7Ep4NcwXImBpj1eiIEa3KiqoR+GMHObQtP5DnBM3g27m+I6VTEUYwgX1UkBP4WBBkg8jIHqjqnqovEo4BqB4mlzCCF1odL1B0uCuiRroOn/hKyRlJ61IyNDgsDpo8HmOheCJSngSOgilDrNjBLwcpS/F1H5/wGZI6eZR8RmSl4GltpGY9ocL443utmRhb8DF94G51fj4/Z3npx7DSQ2f7nUuZK4fsiLz3YZzBv+GUzJvg0U95PGJ2pmQpTp+PefBJlnkOxEMyX3NnA3f7LsfJi3a6EDoAUvxm8oD9JyJ4HDPV/0rw8jrhnoDrOH/27GlDH5q3RIbDXPOB89F4pgsdQOHh9C31tF0pdmgiy1xVLrDeBqYpybruUvxnPrb4FDnwEzR1HRthycQVre2eBwXQWBkoF47AnCwRMdS71rdP4qpulecOlpYmLb8oxf4QJbcD84PA5xDPkhKdm/AOalTDL3qMjUPHyvyhVgs58ono2OoxG4THoNQiWPYWa+ytwzGmqzaObdB05PgnkMB1W9AmXxLUjPzgRPS8NZlnEP1+I9vGIeGRdMpYYCOapBQVPsdhSc31DYCtEC/vMoaKih2S7yMfTF0BYDNbyNx/AChv4Y6AujQNs/6Q7dAx7whN8LKdjjMYTXSRGTb2B8+6VK+egEP8JWsus3mlmEYyh58FSmZ6Y4YO5w9yEpX8I/6hlUsq/hx3IjyI4u+LsavAfb48eXCTYnQ2VzI8riVNEQPPlLyoSimbaiI0xbTjUg9+NHeLypaK5D5ThQKGDQqXH0LuB/02DSV8PEMRVRRYYWDkLZ6B48fg5MxWOYbRp+B7gNP+jI/bhM774iqAqi9gt6MVJvhvGzYHLOCJAV6lsffS4KWqwiBsKkUPR+oRDYzKm3IknL6QcZ32M8KkhSvqR8/N5rxeSxvsIz8ERNwOa+GfxSbIU4La8dyPL/IOi/ETOyE8Bf+B385XICP2DD0s+7qAPOwXNejcfPNo+IRUnUveo89rcxIbsVZlT03vBc+om471ZU+sl4v3eKL1D1X4X3sBKmr/hTPFdMuE9cgxStFmLgdL2JxuMAzEf2Rt0Dvd9q0HAU8IKUr8Dn74gfxEBMDLT6+KWYkMugLQ9Ceu4mc6/GCNXnkoVOHsGoqiEev2FYugbWlGyBLWTd0kSfZImSaIQ/OvqlaotvMaCkA00gGjHU7CiBPKxxnveXfmCEGVPXnFxatUFTRXH9T8MhUnA+fhEof5IR1MBA8HeqOEkrzQGohqIVIedogTF6J2WQAiUfz9WBrFu6JwYDQHItQwvcKNVF+m+uCXQ+w3PfCCxF5GGm0l587rU9XzzIAVXJno543q8xzWjabXrml+G+1ajo+EJc/lU0rkMQrfkYCE956pVgd/whnFfZnKeA+08/8MQQaBoqQflnVHY3oBVPDq4ODTtarJwbQ+HJQtfUQsgckY/3+EtpNRi9Mya3RSXdyoioAvKHbWerUWYzhVKuIQ1HAaflDgKbvAUYX40vc5RICMX+K1oG96Iibszd0MLOyM/GcJ+xWClU5fIuhlcxhIvA1O0sHMj3MPWgeAIDWhiiG9tRhR2F4Lp23fNg3ll1XbUSJmJeJ4FhrXDlPLAnrEaFZQSHezU4CzqLbfUJWY1aYCrK+XdCcdKgFhq2rWn/Aa69FDUNVXUg/ykh/z1oTW8QdeQanS8BFbK6GM/5Llp55o51wLgNDmAJLVGZ3YIJ2A+v2RVfX3dQtZNRFx9AFUOuBb7CTGUdTPy0i3lUGRnZpHXXQiB4lji2uKgbpv0JaMHfjr/d8d5T8X7fwyJ+bG+Ih4aRiYYnTAhDaUauWytDZNycSrZTUWH7jI4DNafhKGCaX00rboOWxfmYAF9i7k3Z9/HgavIgJtAz5l6NkcivZyYGKh5RI1wyRcSAtlO9L02nT8Wg7zDQRKErMSwzA/nFoK5rt2L4C0PjR9T78a340S0Lqt4b/7O/XYa5pe7RlbPQ6t0tlBwVF2XbJVjKOgCS/T9QvA/j8HvUVB2tm/FwsGnFOQVPHbYLZfMOtNg0ocxofwbz0AJ+QyhPsqYoXg/NhF3wg3lURWi/cKCvXuOXC+uf1gM+Db+J69ESaxa9XyWE95EoKDrI6mjheJ+svWCxF61IKmrX/Hxivzg7n1CogxQ6B+/7R9xnPT7/ZuDSJtB87+DWk4ViojphXX8PilpuNw6KYO0ejkp2CCjKd2h0bQa3+3d8J8tRFsghFz4H3rseCEBAIsdbccB7i7pX0/1qeX7fjxkCvw3TJijSRLadhO+dZrddBSF8b6R4HYkAvqIpWCL6wjyqHOFrkepkMqbpPMw8LizNJEvvoXpUf8/6Ji13KArLe7jUWjwcvTjxApQPMdeegUWF8g0PjaURjup5KzaaVCRcPUGNb/ReUFhENQNKRCmLMZDFS1UTBNU1kpV8p1irOw69EU4IKIHFalRGEirYDsD2bg8UU0YSDVp9TTV+37cpQ9f2PNze0jKWt4Fiyu8iQWtxwbDKqovKoDaK9oHmUedIwONnVnE8WY4t9jQVx9H+e4IlsHhUMYz7GON7NoX7u+3BD5lD+uqmWIRHbU7nx/0SgvtiNmZlZKMGsDcpPR84imHmwBIY/7oLmvRKhJknGfeTkd0Miu2o5c37zT+4V8xXWJ4x77uhfcuE0ueyuzjYv9xbqROliZiW4fOGqU5ahJn4KXXPjKbK41HZTshpCSxoCBztX+zxwoKTqBI8PhkZqG3PblH6fOI4zKTEzDGVQPXIzG5cy4YZ8LzTjFJapBzQufa1PggLe1Ypyw1HAU9Y3hsS3dPAf/BHUJs9BQkn+mBmpXOgNaZeEKMxUJUCvvQ6hTQiZb1Uvzwdw5sYyn0BtaJyBRxVj4giJCvQDJWsWw8t3Rnwb728XbcdzLZv9ptbdvCMnmfzmbeyo6+e2sKiDmg4CrjmNLZuaF0cDke2qqqTNU0jy/afGMJ+H2oC+eclZa67wf26Bzyn7YE9id2hZ7EN5JW/wW80gONMDNSvmEbT1YZyCjjnfHC3/AhK9m85r1m3pz5O7/AQu596v2GoPJOsFXxR6wQ/d85mErvG4ZFaQhCtaLPNzMKixqCWE70DNequYqCgDavpMN+hwM5giBU4x22jdpfDjqWADz/Urex9DG9goC5lVLyiaoa7MZCFHDYvgxhIYD7AQBY0qSBqdKNqBxqMQftSlQ017tExtD3cZY+OpcEaTTDQMTWdVSRaAR9h/I93Gu9wSg/T56PqnD4cC4s6g6rMbTIzaj45vBlS9f847yyg767eafgKmKYqcjj/JjrMJ7Y+Ebz7b4d5w2kwQmNVwJHcjoHqdQlqWKORcKQ8qQHqHAw9MfwPQ3jkG70varyjRrl4fIiBhjWTQx+C1NXTGGjwB3W4p/NXRYNSwJF4H+s42OmUrpaYNI4UckC1TGOLuoUUsoIKWbIx8Pv0R11j86nffr3QsBRwBpfAt2Iw2JR7gOto9eHHFTkclbrrBPxjIGvks7h2NCjgSKixjixdetlk3dZVXyFqVKCRPZRpvUUR1aDBKuBIiha3beNkjvcUhQ3xByxFbFE/OO0MS1280B/Qr0y4ezsZRHXGkVXA1Acw4DoRmH4/KtoLQcESNPV8iDM45yhXwLEgy5csVlKi4W4FNFcbVV2EocRKw7AOA/WcoG5qh0qjUMBhihZ3bWMH9T27zVLEFvUHWcVM4gcDPv0szz3baTDUIXP4FPCUD5sDa3EWPsE4UAPHgTOhM/4aCre6HHsKmKCBGUsxkPOeOzDQKLkdGKh/8EMYvsZQ1zQqBRym8LHurR1K4H27Sx5MFS9+v3YA8/J95mYUdmZzOlmnYJAm9TAjLSxqiNPBAK3hhxwBfp80cXvNh79FUL8KeEJeT7Cxf4HdmSZG45DDi0Ph2FTA5COCLFwadPEghq8w1GkxKAYNQgHrrh4dUUJbYaZd1uzW0nMplgcvgv1ePzDR2biIcWk6lLT9kUFutQTM91insx126dOAZmlhi9qhSAw04Gs0pl/suX07GUS1ou4V8Pj/tQBHwjvgcKdAAEvOZT0/Dp1jUwHTUNgtGGhafhqCTCPkfsFQnxw2Bawn9MUMJtQSuDQVGMf3yBwo3Vg60nXGwc+BV+lLAS1bmTOydLkxdRWHizH2IpBZc9D1FtScwrn2nOTdKHws+x5P6qIokIOSmUTjLauCBjY5nBL4SvSNNhl2hjQ4gPc23unApQhUVeonyfLkINWiMRjkckkuNaDjo5g7WBxVkFzYZSgMcm2g8/YdNe1pJKgbBTzpi/5gd49GS2WGqJIUEzTWA8e2AqZx9KRgqOvZzxjqkzpTwNzZN4nL6kW4SN6wDAuVgRv/tkIthcLCqQhXfyqKgQev8xVT/Fezg9uojlxQsigpw+Vg91dWZ0yNL/6g/jN+YKOajttpjHhKy70Az2kOqOEzQFK6iJKdcH4TwoyRGfXzcic//NXuN/60ezt/stN1GmPPorKP5U/MohFjVxgEQnyje1w+9ViqMbVXwBnZCRCwvQaSfA5auUptnVHUiGNTAZNXpvkYyNqiUW/UX7i+nNSEqVQB6017dgGdjwBdDoFTSUJFNBE1VUiYBAaJKFrkTpCWqZK/BhX9dQa5VFsKTulKae/6qNlUfAs73eZ0yk/60TqNh6jnC+ozXXcW3A/Tc4fis34IiqO5cBtZXci3gM2BMht8/Zfmj6Qd32zVRyHOTtCqtOktGhNOFwOfj9/rHptPEynUiJor4Ck5d2CJjjxxHXqdbk05NhXwkSBKAeue7mcxJn+G6rTEVKqkQo6EUq0ulFFlS94NFxqrBsWPH/cvj0NeElSrboRT0LLRNf6JvUv+pSxn6aPgSrgNAsWo02tgrFMVNTlpCflXw5rhqfrFHe9jDlua1VPj6MNpY1AYDPXCklKNSozhrk2VMzWvL0xbsQXu/QYlR3pCKN7DrXwtjiCSjnrXj8qXnEFQaMjKN0x4VKDA9wQqX7e8xB+qXg8IFZW0xNh5an7SVp504dMw82TqDHoVlvhwQzU+G5sbiwraE/DgqYwnX3ZP6LLkHVy2lO/RCsmUDeRLzdVqU7kkTfqyGyrezSDZfwUt1Fk4HI7XR/fIYUl03dN4m40Yozrfd5g3cLEZI5CwlFhTSaFhz6oK7bit2ffqU8k7g12u2wRzh0ugaf8T7ibjIcmYRZXsgKzUsf5FSatBcS9TNWgarKLXBVlRVO8cK9DorNpglyuei4bdVgbVJJU/Jhzk6plsAgeWIsLHxbpmrOelYw6Fyu6dAqVHbaksLen9MIldLlZqQPzkpHmzJPkHLHJ1Ef11Gx705GTlUPUDSbYV6i6cZv42JkXsQOPgC1bsbyaVrL+OwTbhuu2P+W09JU90mm5X5Fdqa30G0GqWZWivajr1RCEqV0PUIBdsfg1/0pOqKJAcwuNjIYa84h/O+Wan7BvNbt3G2Jitcqxg5/tGOJXgc4oM/ljKjOKEQpPVfU55350BkK/9Q2lz6xsHT+4rzrH+/TvZ9i+XsHU/9/nR366vwwbpdG1SqE63hC+ar3Syg393Ov+8eI+aMLr02hs+uYxt+3gJ2/ju0yxrK16iaLiMx5W/A1JGaJtp+LxFTlYyz5nw58Uf+Lu1C59nY0nL/jYZfqfBDFS/jtd7qPR5N35xOtuZjff26aWZ+89v4UzYczHmcg848HnKmhXiQ+fE9xPCR/nEwYrOLb13CpvezWTb/reErf/wTjZmG5OUbS2droPUG6aIjqsM8UwAv2OZ6WqnZ9+lBaGmXaPOjeGjov4nHrA1+xdK2sWuO/Op2q5GVH4HadmDweZajtavVKfdyWoL1QEHAzdA5oiXzBiLw4Ce0HMYWpVfoE5ukG4lRTc0iRXCcW3OkH7LE92BeEZfe7B18ct2JxsdoM5sYs/aQ0rD59f+4R63/TVIy/kUbM6z4xomVO9b3Gok73lSD7C1eK684ifFK8uMB0LqeM+4HY9B+rLHQGZ/Q6saS5mUxOU/SzxezHIRLABdev/3Nrc+nuze+5EsK91DwqrmBTsCnf7WZefiy8HmvxIUW3dxb6Jh3DyXKLlicLgB/Poc3v20JSB33hzyae/ax+ZfDunLXwGmnwt2TzPhdlT0/sNjw8cRrkSAwsSLeZ/j8cTtP6JoX0Bf67IV3sV+fusH8DS7Bmwc08U3BBwJLUrPQ47vvTCN9xj4oc6Tvpa009qw/EnjwQ4PGD2m8ETiOng9qt6h/QMlT8C84WNLFnaaarezDCyJOMoXvinT0bh+wA57T2e//pEPCT89jw99JkiKu1RfReqtcJ08uUYLhcbxzBGLQ4uTnrU52T9Bp3TCC+DuWFLZhYr/L5uefx7buucASOuuB0VZJJKBJieNej8YSeclR/qi5BPYgOd/Fxzq/TEnES1H5Jnik5Y9FhTno3hx2UioIwA9IL0szgvA5lBA54uwKPh/kDWiti4XjwgcUhRw7zwBFcZsXEnANzAYX8MRStRqwsXXWKUwHQESMPyBafgBK1YmMlhb2v/R++Rxg9yy/LWfXFnWAXWhgEnx4jeqB0N8omdcwaMwZfkSsNn+FTWXmDEl0TY0/Yxn4dAFlZISpUgcHtR8+uO826B5KkveqfA/z2EbVzvA5XscQr7Kp1AiI8avz+b9Bj8HvuTNIG1rxzauug3L/vcbE3lWAh1b0vRC3u0kd5C1evm5fUMG3FE8tSnw4nfwHtvEbRcS42VgO6jyVcDbbQel4L8gK0MqbUci0xdNT/B36sZ7D26jgePrcK9rSkdM0b/svPhCaey+ryE9exw4mjwuGknDkDLUtYO4tBv3xtK8rVtUTy06P80aooYmQlYKjTKNhhzhQ/FakO0dYo7WpfOTTiJoRpTI90O9X7TQDxCyD4VHhlY6Uq56CpjI+LcTSroUCWGgx69P6MFIEAPFv2PCHcAXeC8U7V8OC88vNPdo0Oienv0Zx5fessm5vKhkNIS0AKY0mg/QC5OO3mZDVGYNkbB8ksA5hMkT4umM6V9wJulS0boKLc7+xZ17oV30T5sipdGQ47qS1ENVwFTaDemQ7x6b35WlrcgAl/1eMVApDCkE2V4ih4I3qMmX3xRgzuNYUL/Gcc/2XyA95z60gGdGzUhCflMCsPGXThPu6i5vn8d16VLX3m3bwLfsUXA4x8XtLhdWwD1QAbPOmzEz+MhmL/6HtOGDPmCTPkXF0SxuaZeOLW5xAe/RzwO63cN+zzkInsCbqMTQMItzTHlk+rZRedGLEc9TyRsSaWIrhKKOZ/I+J3QHW/NXSYeGNH2zgxUOZNs+vhTcCc9BCenZiPOIKiDfOfDQGZ+ZMdR7awjIzo8rPJ9CvVRKVkLWqKFmjEF67goskQyp8I5FZsKLsER4gpjQk6DZfGT5A9zYQih52kfXCkFr1qGqmTlE1hSXiZ96YNo356HArQd/txKQ60H5Uk5COTqJE3AUbHtfmDVYggcGMshM7Q5zhw2EOUM+aYjKF1NC4Z5eqbz9iWP0lsev1z09tmBxnd5YNmfsS76vaDJKC1kkpHg7YKD+qMe68iWlGg42/Mg8RuZEswezpSIw6WvWKnEhlnL6iWC3nQTn9W8tHfjNI3nXLWLFG9aR8tWXtEzUn0k63fd40ukli5Ky+fOdOeP6Ol1naYEaKF/6zkX9qVnnSKEuoc76Ooef3E3z+6LyHQ4uR7TyJSSyfP2/aFkj3/JrjtMcTaT+ugxzxDbGyCIWi6WomI87WPcTCp4818F8m5zN5c3eVp1uxxLhXVh8/14ooSrQNTQxdX6BFvIU8uSLFQh17IelHRribe5RDtRbPRK+PQ54kyWq0mxJsMclF/D+g934cE+IaoPKMO7nv1iwt8ODgxjMwgDsMjS29pkWckWotM2kJmDb0oYXu97nkpLENCXJeWdBN7btvVvBpjwDJTS2JsabZjINXipjXupKTN8vSq3WMDRVv6vJEEjLI9ewkcT+Tkl5y3ZUWHycGUPzWa6AucNb4rc+HM+fbVyD/Q4JTU2bPT7xRW1a9knAbcswETzVzt2qBC9HdTyiHkZdhqb7i1Ckvybmwmrg8ISerfCTHoECMRhXb8BnaYbS21CL5kcMfMMyfg70RWBmzVDBYknAbvuLBUKfYabkAK49z5TQtwBNGBy0FzNYU+0ubaEnkkeh8dQ8iKmuc/0ml1O60O+vrpqNhhqfUP8Uo2h/4nIUT2Bj9okJI/kbkAB72p3Nbbbb8dbPpG5rxKFYwFTSDgSDAz13/7EGLas9aHS0Qu1n7hwBGSMa7s0du8QoQUmTgYXcqLyaxiwG03WCoTd55vArfU8kqVjqKnCNK+iMFtkPaCGfGPOYCAtY15M3U59oamwKBdX37P/efgWcmXsQZdwllF95FBd0gy1jNnUYNysIzjbUiBUI8TXucfkDMU1+w2v2jlmtIKoDpF8eU5ZdMu64xx7lkkxVR34WDL0tbf75E7Ct3YqCE9u4o2cMlFwE80eRn2uDybmngMu9RkwJHw+Rlup+scwwR1Ec+L3ivcVKd0qToO8WyExZYsagBZyzHK3joXHfMZ2f6uWDvjdACz4D80//0txSI+JbwJp0E2ryQ1S+pHAxXcnCle0r8GMcB/adDmHdzho8QjxwA1W+uqv7Rbqn1zt6Qq+DGHwoj1vwo1iCX/7NGGyofMmEOdaUL8oLwxcqhuLilyHqsIsxvIzfzivQzPM8b98sCbx6O8m7IVHyrndKxRvs0r5fOzDvhhul4vX/kLybPqchwezgz/tJ+fKnB9jUJ5P+hQpEhJKFnf4ILE7ylyzq5FefTOb8mbKgA/8qoPK3Oedvo61aa+VLigMtv++dPL+9e8frC9iWD76HaSs4zPiGs9U5B9mOd16VNr76oWilZ5Afq9dBTZDxeCyjh+sC43zRCCkHUkRSoCPI/uNQ+bbH2NjKl6xU+raA2WFNeGj0YQLvkdJEEunCaUAUEV+XCIsw9Pbds9N+l27fcZF8a/4oDOdJ4/5YAvLP+NBVvEeuR/s2YPx5UQKoDJGWrLkIAM2EIo2lfAkZk690eLmJzC43dF+cd0/nEgNztCswg/xCyM+05Wth0rJu5h7VIr5kpedejCd+GXONhJi5YTyoOEG5Fo3+4drLkJn6mLmlwaJ3Ovk2ts97M2fCKXrIlAf6UGr3hTdiUCDIgsXsPbxKPYbgGRTkIDBtjVS8idxjVgt9fluP6nHcQc5o6OvEE81QJIamr6EECRKtwzmrBVUHoNX3i2tsfj+YtnQwyM6VMetLySrySZP5iQM/gJLkdfQAtbKAE1o95zsQus991/YHRddO/+n5qLk6xlQGpAg0NRszepodJT42LM6Hgr9j0fdp/gwcp+rJn8oS6+sPaFvd4wq61NoCHrv9MvzuvXEtYDo2UHIlZKXSdFrRpOWuA0XpFdMCNizMmWhw0USC0UzKboel4gKUL3z4GNcU1jNasvsT2sIzA40HSs9ZhwYdXiuOEjbqYF/Ag/eYMfEhweSB2ZB5FlUkVyQtdzY43NOMhtJqyCm9e11bD3rgQpg3apMZG5f4Cpi2pec8jmb2WAjhxanynHJdejGRD04PS4IjTsVewn1fxhf0udjWANETuqcAl67HxasxhKUlOoc9NqCRBPRGqZBNFXSrQWIfYq6/SireuFTsUQVU9+pwwlk+VM0S8HucNslBI4LCQkWiUtXgg8ONUMAhvt41Lr83yvdWkGzJomhanrAC7jvwUwgl/1ROAWOx2XludRWwv1B9wDW2IMNUwH+gUmkTUwELBecbH7NVPgL+BtpnV4BWsij5H3YFXlUxjalPb1DVq6mAA7N5/xFZmLHcEQjp4HDgw4UOrmVbP74W7PLoqMa+SOIp4PScOVjKnRq3SuDQFfBuVMDHlSrgSXn9wWH7Ma7TL9GAH+gHC0bVndfAtJy5qAunGNUYMeQlEiMD8IKrVQuYeUKluqUyBWyQnjsSXM37QMD7HswdsgvGfeyAhMQbxcyI5Ggk5M/HF/KJuXeDQ0/scRow+TaU0CvR1KIo+mrqqlK7QYMvF61ZRoo2iNrQBy40nRg8DCXqTlYivxLZbSsWVD3g03aNdirSSH8Q7DaJ3aSQkWbqDg21LSncxgSNtApJ+gmOMQW/ouLYVKF7UhihqKR7+PEDv4BQ51+MaU+3nsXW/toCPL7XKzSihaGPn8PXd9u3XTW/1cTnmcM2CrP5NQEdLkwYu+1PmJh7Ong8X8Y9norrqjSVdzlnBSqf0Vx33R5QJdkmA5eZ7/+Ah15gWz6ygSfhTNjb7Fne+6Q2kND0Y/Bx6pO7yX1XQQ9UwPegAn4kroVIGUTQfxoqevL5YWBkDm/itssqVcB+76UwfxR55CsjPecBsLvvNazEGBiKexZe7z6UymiJGf9FR7Tot9ZIAU/IboUK+L+ouM+MWRVBClCSD+Bx/4C5Iz7Fc1c88ZjVNmjufQhciXeBt7AnzE813ElmrHaDv/h9cDY5A+/5N0z18yFzyFaxjcj4uh2E2FWglmTi9e0xSwqEeGbfe/jMlQ5PrloBNyL07oOawM79XTD1J+F7bo2PNxJf6rGgcPGLYjK+zb9QIFSU4wdB0g+ggORLhRviTp3CM1IU6FDg8R7UXMytz0exbe60S+RuUfSfp6G4pGDjyVhjhBSwV9VPSByLCjgtdxIWL+dX2mUr4H8CfhoxEXpvOx7cOz/G2LZxFRslHH3s3DWSdzt7qz+QsBV1gUzWaTHn3Zrdkb9Z7JaW8ype9x9xFRZBihi/b/yIaYqpAgyJYLdfKES5dPACXu/PxObw4smlbjYF6UtPBFn+odIiOteKcCHScOoIkjKsSutOZBDBNHDqj8DMUcbOadn3ogX8QKXPQ6XkgNoVFqRE905Iz/sf2OzniL60sRAKWNsDutwN5g8v82pHz8gYpg1PiNtOJerJ8Xh63lDg/3A9gMnWE5yek0QmQ6UQGlIeCnyLinKQOCbjDTv42yzA+LGiOkVWikAPjYG5I18T24nRuE+XNvvx+3LH/DgMC9gPBxKalGYacWjUChgfXeKePn2wAP0ymmPHg8apQcjcdNQh4bPhCwfSFntweTXj7Bn82mXmDSwPD72NRfHDSe1tTr2lpksLcJVURF+nW+qohzjQSCpKssZmydYW03/rJve4fGNY8YTs3mjbf4YKq1PcIi19yERlOREp61DwyyaB4iv+6HpzChYXlug6tCCH76T0/UH+s/uufGpjMJickw52xzyhJGuaw9G1tFAu6CV/h3lnVXRNOnlZIpZ9XkJleUlcazYSstpJQdLzx2uoisSZAOA7eC64mixFi3gJWr+YmVTSI4Egxa2FfoNQk1NF31iOuUfa0osx7Z9FRdeq0sZ+tC3wHezAb/ycqIFXZK0Ggy+gtT+6yuvHgnoxqD4fhJTOsGDYbjMW0++rKzFDeREVM2pnejf4/sUIQi/Nu+hDBX5y3BIMyQop9aD/XFTqn5qxcTElq/Gge3rNxJ9RGLpi4rTE31qkfIPGgW8Fizbsd3w+ylB2g8YyQIEiqWj9enOfmJQ82j5Jsduul2W4KBACyamwgSS71CeW5KiGn/lRCX0fNhvzBQLaze5x2181o8kq7YPW0muoCE4Au0cS7R5V9QAiRagGC3HHZVCiXgOPjTpQsijpEZsMd6ga30yWb0iHP52ynO7VVK+wussjFLH9NpBsnYWyjHdNQ8GTPCzHIvLV8Mi5pXPdxSUtZxW4mp4GfjIcy719stKod1Kw5FPMla6AmYML0Rp9BJXZ3fhMFfUCKRU1qGEC/gSa70qYf/ZGtEKvx8R8USjuyjIRSnRnIgpi8Vd4oqtFVebk9xJBan4Alb8Uv0RhIhq2dFSUweEwP4XmQoxGKGL/C5gRoCJGxRh3mhO8DwdlXuoOUNXXIRNLNvGYmoelAfgQFa8xcEO8m0qeUfT0QIKBKTA/NdNYqZoGr4B1d+9TgOnT8E6H4u22wESIk/U0KtCaZSgJXMbvYis+1x/A+H8x7iso0rZKsClOeQyV7GNJQ50OKcEX0h+XGSRwzls6mytOUckiFK2lZquFQ4JgsbpCZfyKmHN6Tc/tBLriwdzLjCiHAz+4ucPIIqo7Jn6ZDHanq8I1D/VaU7K74/ejlHaAo/PpeknpSK4wGVyCwFLcV8NfM45IROVZGNwWd1jtVCxFxJNYca2gHzJHldWjRjIttz1wpWn8dMZrb9q8Ed68ohqmOTJtRUf8BhIhpCaBTX5QKE9dR3NEvhtzkIPV6ZkQk/SVnUHSnTHvk9KnxL8jqoqkmjRIBczb9xvANXgRigMdzDtsjFqF7pyCExUrQ0H4Cq2Og0zWp3NVK5a8m8uKPBYWFsckDUoBo5Zl3NOTimlJGOJagQ0IKlxJeN9YngO0aIEaWZYBZ3Z8kvng0LdK+zY1Cv8VFhYWh58GpYB1T8+n8ecmDGFTnu5PMRYJ6k7Cq2imrTdIycoYFLwranV+k6oPmDdxEcAaFW/UKvtbWFjUiIZmAUvc3WMCSMwj9B3n+yXv+sfNzcCb9h7AVX0pLlbS36XOMGrVGU0uyT7ElHpFKl73roizsLCwqAMalAKuDJ6SovA1f3yPWjoZV6toNq0ZmAg0/BYtbfLIxXfh7xOQ4Fgi7frpaGjws7CwaKA0GgVM6Ak9L0YF/C8Mo/DO4zSbVgMu+tTSCDE//v4HmP5fqWjTKmOjhYWFxeGhUSlgQljCP/+1lgVCbdBqrV7XFAAXPih10vqVMZjPO7bcLa1fucLcZmFhYXFEaHwKGPrauUfdiDfeNJYCxniZ04gxSSoGjW8Ert7HStTcykaKWVhYWBwJGp0CJnTo7gCP9Cje/KmohI2qCKpS0PnbTIPXWGCjMebewsLCwsLCwsLCwsLCwsKiQQDw/3lQoDyWpt3oAAAAAElFTkSuQmCC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0" name="AutoShape 6" descr="data:image/png;base64,%20iVBORw0KGgoAAAANSUhEUgAAAWAAAACTCAYAAAHHF/PZAAAAAXNSR0IArs4c6QAAAARnQU1BAACxjwv8YQUAAAAJcEhZcwAADsMAAA7DAcdvqGQAAHBvSURBVHhe7Z0HYBVV1oDPnZnXE3pHEnpTsIBIT7DXtayoa3dXsYFKS2gaUVqC2EBs6Kqrrl1/61pTqCrYRZqUBFBAWpKX12bm/ufcmZe8l7yXRgIJzAc3b+ZOv3Pm3HPbudDYYOZvRe795t8Q8K7AXYaCww0Q9HHgnEFW6k2QlvPv0l+Clg8Tld0whwcHMZjxNQeGu9EyxamhZaDYhuPNL4OQf7jYNzMl/nnqGMn8rR5007IyXPxKknGzkix+DhfVv2FK6fRcTG08hH7pUJsLYO5wI3Xv/RbjjhT3rqaL/2WsVJ8u9/6w11ysN2KnsPQBvWefsVJNMNW3BA+2MNfqjdg3HDznc3MpFuFX39L8jYbEhcLUvEvE+qQvu4nfaV90FL/puadD+vLTxTIxfoVLxBETc7uIXyKDG/cW3mYS+4aBLzUXyvMLBpLZuzE8SBExIa0xd+R7Ytnm3ASTc3qAZtsOkz4fgjFfAqi3i23TV3JwaO1F3NS8vuB0bIZ7ctuLBy5c6RD7gBQ0fg0qU0cFGDoZi1H8hiHBDva9QQieZERF438i6RfO4Xhz9ZBwOiVgN28tvc+KNzx1uQa6KmEqbce1WDdMUIaxHMMSsRYH9clkHtLqRnm4xuaLey0TienLh4pXQTdbNQ9gqHCzuqfntxj2hoM02fk/iscs8krX9lfAVfDfRWLHWhB4Ikk8uXFzpENVlVIsEieG8+KE3uXW6WZJpXWl5TBS8XqxjQF7HbgOvk5XnUzJJIP+EcXj71r6dUoBIe8UH95GOJn3bfqV6S51fSMtl4kEpW6YOFkt3lQR/kR9BDHBM0klG1r6FhmpQrgK/gO8+/XANr1knD+FKzA4L1Qap8l3gaw9LnJOBb83NWBkSlOX4VvXSu/JSGGKJCiy3M3qCb2+Cb9iXI1zs1KK5N3Qkj0WaBHI9LcIZPlbhG/WteM1cLrz+4vdHGXS5r2881hz0eCh4QvFbyjUXtws3SRBN033ZCZozJQk9ARMTR43Ne14g4nBJzqla5zNM+NiIj4Wuhhm6Vrna0He/gbelN9InClLOSh2Y93VBLOqQnz/Cqa2CrB5lwJd26poZJ2Nxtdn4mR4TLxXHyuLLcSbLFPsDY0IMbCwEFDxZ+qKf0N63pzSolDk79Tl0XGHibhaQhSHNFQtc4YwmLacg2wj/boM/wzHr3YZfsnDsbj0O56hW3lVWJ9UJxs2oGJRyDccZp3GsEBqFI/oZg8z1bth0osZa4zMhYpKYexYRCIyvumKonHQWDncpGVfbi7VnEgDvJ6omMKK401zqfpQTkZBgc1mTL1R8YapVByfDRiaY3hBrMWCbjxsmxBpuUPF7/RVZUWdO7ITcD8sKkUUfyblDRO/GauNuMj9J+eMCO8b44Yr/eDnYngSw41iLRY2tErDRX9CsRlmK2NYNEKoWJTASHRwnaeJOMLtQg2EqMHXxK8kfYniqcG0FWiHAJmZ4viaqiN65XSxSzEYZbYYRJqVhwLd3C8/tbYPfGZNyIiJlcL0StPybjHXykMGOp2nl1iLA1loTntN06Ii9NTH998T5M8mlyZA2Q2HP5zq8Y75WwpvmtyMe3oeCBtNfLxjX7gc5vrjNXD9+ZbYrzb4A2W3Zdxw7BuNLAKVD90j18UNqo7f8SSm1U1I75eKxuyhlOmIRSoC0WciYbBD6AMqFXPO99M6IYG+kn6NVb6O/kYWm4z4yBumLHgOXqAcWPJYhGf+h7laGU60mz2+hZ0O4IfWlCJKjfiiHp1hcYdtxvX4KWB3f4fnhDZq8dW7ufIqysC7eEeXap2vB3krFpvoA6aclQx9GxabMLctEwlJ8QqboNzNltrF8W+2mIpHoXklqaJ4lOl3i5TFm7UrTJTlSkncuBym5N0hrpOZ+r2IUwOB3bpsvJmslMvoR759m3EPdLMEFmDRHBCLFVIyjLjJODDGp7Lijc/wp5O5PxRLmgzohuWteMOYityZIrOZoIvUpSydbBNalrBIRMUiKiZxGI939Ih4oPBbp2VSbVQ4xQeo+Oo9vdAm4Gg8REOpaC4eUWKmMG/dN4GXqNtwaxOpeAMKtYVFQyWukogLlZzogwb9EZAc40GnXJ5/CTbXGULzcL4FHO4uYllkEPgFSKg86Rhap1ooqtTR8DimDQQurxbnPYylrMNJRdOnOqBWRY3ZKmLZaAwQsGRM3KlikTQnFWGD/puNddS24ayACCfuUUztJJigbGoaWuIknZRook4ApXLOMGOZoL86ZkCU0OEMil4ISTAlNllDqj8BFGdxqQRTRXXJvgSAtgALTvKKuEZM9ST43lUXwL2rs8VyUMPPHwOhYckjpBvLFKcFu8D05cki8YNe3IaBDCl6AbROgZa1AG7D/WXoAAvOwUQ0zzEhtxME1S6gSC2PhsQlqifBaXkTwOleAA8MpP3jtYQdOmm5j6JRf7eQckSRlJA6d5hdrDRSqifBlLhB7xxzraZQakUapfENVAaliUuoXIuyEa/M2tatz/Rfk83VRkH1JPi+1Rwzro9g3ogLca26Enwihh+NRUCdKgJBZkfsYky4eBGLeFYG1UpS0aXkQC+YN3KDOAcVAoMlQyBr1CqxTv8Y/uO8P2Sl/mxch5MZYwMmdcPn2iziRLEmtz3obCeey7he+udNgdv243GGMFIrfoJSYhSVcvxYxnOWHpuWsxuLTa0j2+eqx1QsrZZBCVwdqO6NjosM1CAZv12abpTCjG94nwd+/tOMbdRUP5WnLi8BTbsbskbeh2s10cEdMOzA8AcG6hJBUK8cMvNq8JYNdCygByopoB8pqEaOjTFrJSKI/4D06YkCRQScjalFAofpjIH6BYhKp5qg9xzUBXYcoO4kpF6ooiFRb9pnjnTwt2mR9aNOG4OAysGhMKislqQ+QW200D224C5ztVwCp+WFgHE0UONwaAlcJZVVMZWHanOop4dupqNTDw1nO99YJuqyCJvtykD7q14Pbz+chKtqibIEpoprxp8x1+LxFirv0eZytdATelIprnqPySHLXIoLfogy865vFqtmv7RmFKHOIsEgSvO2l17BQs41oqBjdwPvfDmwTa8YzXeYOfKug9qzdbmkvtBsaXch79HrO7b965309fLuKcPZplyj+QIzLbqmzNWh9h2vrxAFLDoHxnsXdZrv2fHf0Zi5GRZORK1vWQKbNxYFh62QlWIUAqqAdz1tON+1n/ohBYyYWiNhYuzDcLdUtO5Ditj/SHKzJm7+giRLF/v9poSaiERN+2ZoqOvlebbb8pXIBGabXiLd39EoRWIg6ebym5A1/AqxHyawr+3l4Cp4iSpOXN2UP8f83G7SRPf2l0UriNr5hiuV35bkgsv2Z2n1dDidqHI6/LWQxRCOp7qW2YNL07UsgWuI7um1m+7WXK0peHfsK8m7/u+04n8i6QL8lN/Hm6meXW5Culba9irejAofd5jrPP/PGfkoRW0o4fyYcM7NL50CNvYdJfCzrV/sccvOsSNWdLjnj6ETc/9XmiAicfJwmf7zWWiO3Ru9Lfd1XLpCFPepAS+8DWApqApeRN4FWlErNOXeR5NtWNSxSLUTGPUj9VAiM6smoO0pnSmVrPuOVnyLOt2K5QgPZ6xCDXltQQM3L2Hsth/M1QZHjSQYE5nqB8qZFgKUPGmE5F1HvV0taguH0TImchEGasS3sLA46qm5FRHu9Vd+oFTkshhkVYIrbBmaec/BdFwPifUfcf1RsS8Nvgp5Z4POpgPT34PM0/9PHH+UUSOzSMDYjfgntdLloO9GfHVnYDAqdlRaZ2fj+iNinfalfXTpE+M4iWrejkpqnsBEZOEj3nJmahLmikYpiMhM6Ri1Tjhc1OnmqKZ2CVxmbMdZRs1Dy5o2yVjFy9C6w41l1AjM/i9HM7VLYLOUIoi1nEmV1XwRKPIqsT5vBK7rMyFYQt0dDahkdAxQuwSuCpLWzNRx5pq5Pup+c82A8xZC0qmMHyYj2wkTslvhxrKX1sip2wQON9cT1Lk2kvLr80bsB3tk4mZIMHOUHzRQYepyMZbraKDqBE5bOlj8UtuUwGxiF5RbpmZ5QvW3xdAFShzGMUFbS7FOvwLzOJ+3vWj29/PHYeZMo2pq554isEtGR5VjBurfaFBfY5Ojpfuez7vK05aT4dzoqZ6KUEPh2q/ohKhDLpv353TRU0hYG/bfNU01B640bqpO4Im5p4PioDrR2kIvpbWxKDqbx+Sd4m2zQCs3ZjM99wNzqdFSdQJLciHowWvMtZqyHgNZBHvEGsAm87da3NDmpNnmoqDvrF9XmIuNhqoTmBpBqQtqzXFj6InhOQzPUgRC69XmxV3frxQqwwxrC/dULJmUc9cQtX7XF21LxyyF4ycv61AhLv3zJJicM0osE5WdM9KVxKTsdpC+1KgeIGjblKVdYSpe16QaEsz3iQa+mvMuBpLef2EId+S7zfytHuEemY4EoxCTlXqGEWFCmW9mylelYw7TcjRUSF0wQYx1hy0V1MCXpolojM2StPMrxHHb5ZgSn4plo6dQb7TTjYtPX0Xr/dFGN1rbmW4cQ9gdf4DNlo0JfaYRoX4JuvYwnq800atOuZAcEF1Qa87Z5i8RroOYYP7WDJ+vibkUDZUGJ2cPFCP1jXUxCsh4ryZcvw8fWvSnKEXXJ2Bc7HI6NWQ+OGgxJrTZoonnCvlXQoA9ZaxHQF2kdGpINfwuiPtRHBeLZZOIO4nD5Lwz8DVMwOLvBbhG3aH2i/iqMaQoGuqYHcuzAMcHogcRiwzYQcXmHBOaddobxubGS9UJHE1NEpigCoew+JPKaNoMmn1zAA7QyzL8SRjwsx/dNe6ze9rGdTcS2cmkQcH5Cte4AmOsagyql8AkxTb5C5gzjAoaNUlggvqh0fjrKNcoCLVQhz99Sroq7yW4OGmGplfiOugIonEYkDAuX7SeR1K5Dr7v21thSh7HjO4L0YuldlAnPxqdH05A+qUQW69Wgv2O/FlBroqxITa5erJxuMDbWWMuRhE7gacszRI5caDkKfwEzMhDpgeGWqUKT+x1v+7pWUwt2olTm0yl3jzyZMelTnv07ZPRQSE80vVwE6s7V8VboRqxeBXhmSm1URFhyMFhPC8epSpCjHvWnYuZzs/HSGPQagzEgNgnktapHHrRgc6tLw8Hp3OZsCjsblDbXHBbCOwVc/56Bm2K0Z6x+aWDs8tEIO2zPkJq66+VoVIXKbqnlw8lVIzTBp2fU1niIiu9T3S6iBKXVoTYyDBfjFoSI4VL8IcbptNhxiZBlBeLsARTnyvT7qsEQ4KN6su65WNMYLTReHVq0DhKbyvvwk5ZEmOTzThwutC42/w62iwowQyu8h13nXDmQAPkQ371I5WzMxhjogJauC8IlbwLDs+lWog8cmkf2ZjP5+ce4ZPE6ZLAX6JtUxQpWdEL3wKlyeXh/sZCBXEd9w8Eg+C6tLT7LB4T8qkf2TzKBeymWG7qaFB7uLdgPOzuifDgqQ+ba9VCT+hJJbmq4fAo/q3a3xmDV/wLfG+wEFtqxgicDkzgrWYCB44b6es+Ks8phW5l2996WuyAmTRve3M3tv3TAWArEPY1Pz6lK9v842bwHRC78N43ANvw3x2gBzuCbp8CLvs8CBQb3Vw7jRbJI2179UcseBmt4DYnhDqMXqzckT+WTcnTS/MriV0adoRYlsDpOXfjKj1kNNRgqTgnwKxTjSb3KsBLMI4ZEv6g2VFxGHwtkPAuFXA7cqTdP1/En+7aNBBSD5iPUkr5BObHn57HtryKW7Bw1+tqYJtwGxZk1O7X/a78/ko3KoXxbpjAY2BLuGhdcty1B93bXzYbFgRUMCLXKcA7X3gDu73oJbEv532x2P6bsawPwTSiEVijoMTrBJcHE5/n4HaqizF1cHoOZgblEpd8sTk9HtFgWY3E1d3dc4UO9fQku5c+91omLvPgn/cpEzNDc5hb3Nl/70FNe4ocKJQlLiWqK//lGZE9ysME/KFewrTUgsB+e8lowUYJC/p5FyE0JsFFHakAJJAl1hT3Mfrd6coUVIlY6jROLRI33OzF2NrwS8FznQA6e1wsuz1+kKQ+4cQljCtlpkZXwrBgK5g9hMHMgZXqRN3T+wRy2EAJKy5UKxhVoqwPJ2hwfuBEvsB/ErlmIbOHQoApf6HuuziIuVok7JZtKLZ8VlRboIlz3M6yDookJFRZhMEuR6SuDpLM9NKBjo478UXZnEYvdalchf+Y1bZSFaCp3cPnw7AE5qM6IJ8hBNdfgKl5pQ5+yi5WdgCDeWdVOlZCb9krUXfTeAo9t1aSyqAJJlgvI1HXN/XP863lzxgJynV9XVCFkyJdyVQJVboEffPClT787m7fFi3qdHyppE76JoM/1701efxStTLvRmxL7r/l/LcyzVUDSTJSSpKNPh2GjYIiUETuqo0v2eYw6rWn5O4SvyTNswbTODxTIJXSeuwKn1ZloKRSXWjNnWkJKeUHMEFLR2n6FyVRBlyj65dHqIapK7diphQ5+nMp73b9CF+A/+Qel39i6adM+PXm8NioAzA553zMiMKudejzNkYFqVicj3T45dQTwS8Znc6pyvSBAUwMVkczUFA2rIBqC8vqIzJT6M2K61brATnnjCf02oeLVZtyZTjx7JOk4g2lnU1KFiZN4qwalkINQKPe0H8NlGolsNCx1YFBAhYSLpVKNn5sxhzz1FRFxE5oxgqk4vUxfU0f65RlctUA30ZkhzLKwT8SGZWVuHUDSnAQQ5HebdB1ZpSFhYWFhYXFsckhFVSrRYUGKP4fyEy9XvSjjO7qtw4LmH0q7M+x7JiVIsOUvFwsUI40Y03w9jl/ErffAdNW/AlaqLTDkgFuJ3/J80ZeLvoAhXufUPcQKdAdVIUqGa8wIgmegfdG85tYNBJqVMo4JMgtlKiqQ+GNhGpLjCq8PmaMAXm8pXgSXsLmNIQ3fB6aF4wqUxSbMUeSJBvCG95Ov2K7Q/hLiEL0d5JcKPxW6aiRc/gEmIRmcvaFMC07WmiokYvi07PLuoASVLFN8Wm51MXK0JoEaedpy5fBrEFGvXXY/zX5wSRo+9TlPwmfZrSdqhJjoUs/A2M16kpr0fA4fAKsorlgd34AOks3YwzC8cCeN2MMSOApXrEJlz0wcwAKoj6B+pOAphleW2g+ifQcI8unenCAW8T4cq71E9uNUJWPJ4tGzOE1IagJdV5q9MwAZEJQfGZqdL9LMiEoPqxhZ3zzGN5uZ9TMj4tBumRCkJDL9nuN7atwO/QDHbeTx0lhQiA2Z/QMG3QceSsW4Kn3e+ziHuIxbYUXZv9W1uBk0aA4fAJ8qDDRIomBU0DJKy9TLGI7Ull3UPIGTQJOnT72b47fwJiW8zMWNN2idTMtZ5coCM78wRLmBkTdC/C0lT9FDl+qNdQbh0yAtFxUs0jA+wQwtINp/EZ6ni5+yXVhKGAU4kKhRYY/eNqOx9GvWPdliO3l0XUffhReePMK4/yRjPu4ifCVnJXaD+weAG8heYt1ghZaDBknGTmCRYOgbl5G2tLjweH4RZxO9b8Cc0dca26xsKhX6kaAaeyR3faFyLY5ZuNzhxqT+BqDvX7CUD9zFdQ9ZB5EpUnvGWuvCirBYVt9B+/UZYWFhwDhTl6emRL2Rm9xhKgbAaZR0Fz/HJj0NWSOMGZTNTicAkzD1KmlIlGsGdTURawhwLF8qpdH9PYbhCYYs2ziI0jd2MCZI3JAVibhuxwmunQePqj3OF0v7HT/VgzU4EGCOwLDjRfChaU9zOsUFPChczYe9RNcNXTqRgMTU1deBlrgTXA3leD+k8PnrW8NTL3Yqdc/XY+cWEV2+CSh3oqhfHxlVF8DK3ZYM2Bw3wHfZOMHYoOmiuOlg8ESYM6Evtwcnidui+qtHzy17tLZIoq6SdjJeSmgSI/A3OGnmDFh6kuAqbMEuVSieQWuxpDpAMfNAQj8DZdpVAV5WqNRW9QPn2oh6l6AY0LJqb83s+vgPRlbvk0X7vYqY+pyDS8pgab9DBLrJ4T9r6JEWDyqWGxPy34CFMcdoAa/A0mmqXsxbwm0hEeG0nNhuudeiXmoMV82g/F495T+Rl/X8ExNRHoupYfhyIezfwJol6C5R2mFx5mzNxFpOROAsQW4UwgyU43hQJOXJYLLWQgh1BWa9jY4nH+HkG8azEsRA9pg4vI24LbvgoB3P97Db2D3DIWg91E8frzYTrM9ObSS8FTCIo5Iz14AsmMCaMH1eA+98Eb24X2UTR1GM0Ex1hqNhM+Aq6twn/vw/FfhdaNcctWNCTF/ZC4m9PMwbTk/DCYEjcfajoGElyBB7YTCSzbwHRi2YJiB4VcM9JIGYTg86PwdfHGXZtzqHFOl8BKMSaIqMCulP9hc48DvHYfK3GwTJ9htRgcktljUWdMwU1ugYvM358vxVT4CkkLCS3MQxYbzXPxQngfZ/jdc/t2MrZz5w4vExIGybZYQXvKZg/mP2EYsGLYb/DuaoHC9B5LNmF0/M6UavoLYneInM7W3eDaut4jyRBVGls8WwhuHuhFg8sgU8HYEVVVL+yzUH9Q0TNqXPhQan0YuCkh4qZMQaY1ZGNpgoLFpSRguwlD3UCHODE3sCZrodzE/pWLHocrQgqeggIaEd6yg92F8JLsYVhYmK1UGSXof459BrYeSzOaKOfFKkVCaUFsy1FIMPsP0fxYFYZ2IkyNbcsimEfPlvYcfTR5qtEfwF7Uu7RfpmCe8nzEJVylpeWkQKkkX/Ux0vF/Ojeb9MKz5Ffg2rsVnoR5/dJ1ySgzPycV5y6B59zi8KZ5dw6+Uw40wP9WYxpRgeA+SFII5QyRg8gfGfdHzRlPftll9mRD3tGzZctzevXvLu/2JBQk5DXd+CENVjgEo4YUJ4cIln+rbeVbL5O/3hHyP/TC97+fGLvHRnkleGgjyiL6gFrFA8V7jAL6QuXD55oKdZnStqB8BFi1xdh3mjqRK0/osxNEMoSRY0zCQ5iXXIOTPijQw9fMlRy4DMUQSz1MbYQjwIVL4eHJvp8KXa3q9Of896iCXKP6gvtx5Z8FIxqo/frhuBJhGUtvs72D2YQ7gR4ypEkmADlc9MHnNIBuYZg88mSLKEXYZOAYDCXks6kSAI+GLk5qDwvb5g+VyVYu4KGiFYk52TsLdBZ+ZUXGp3cuasnQNGvWnhH0xxOTwC3AYcgJCU6zRdSNdNVaHOhfgMIWPtWud4LJPkMbkUw4A3oVJc20yTEEtbREHpxvN33+WOZOKRfVf1rQVq1DDnmauVc2RE2Cq/6VSMjVs1HSuwGoJsA7dHQzsnHtU6sJ5LoaWeBCVhip2DDKgc+L9MCyIcBWY/rJUvOlu38JO92NhKrqzEWafDjubJN2yzXCkksGNgvZMpvOnYag/1Ok5ibHeDdInaj0Qb2rqMJW/rLTc9zGBsRRfi9Q6cgJ8KAgB1hN7fwK6FsBnvxBjaOBeuFL40MSGMUUqXi8chBU/nnQLauBnIgVROCEjl073rsarht2DlwcP2J+SzE/tvK1GHowaMRLjmx13FpAr2QpUrEabvKxX6cQVjKqgjo1EikLnqShtI/DRyVamWgVKhENPCF3/D/34FnW6UZaihZcggVSfSubB9pdhwVO/DiJcjQkY+8uXfP1ZwZOSjxnhJeyKFLe2KVoDU33ujFW6GOZzqBgamBoZwlM5NAbex/AaeXzFB6jU+V6NkKVEqXCdaNkKLk7eqXPevrL+9qWamGY6iCxnkGvIfqfn+X3GweQPWeb8NuW3/A+gyYp1oJtVrXLLB3nnfm9xnrw5EOKgSDz//F3pF39eMuQeYL6/gQxYsLQFeMfTuvi1pJ+dffOPY59uOxvYjpfxHIngTICuxSe3Xd+98y76bBVF+wBu2XEJm7rtQrFPoMl0fvyFj7N/oX06fVUhSHIiBPw/QdaIE/WnkzldM4ydJhGXfEPYxi9bgbT3VVAcicYEAq6r+eWnvAU/dA6GZ3V32vCB+P7u7LcfO4Hnz/cBM0FgzhAEm94Etr9+gMwR+WLHCGKbEGm5t+KW2vkwluk96bkwZ1j0IM06RHf16oB5xwP4tFfhaiUlySMKJYQKIXWQFNwsXBZ7F3Waj8US03FgfCoV4ONRgFH7ypI+1r71ldPwPYWbjr8Cmk4kLe8WYNwYByjbCniHy1axsX9eIcYP0hCsMHYX8B6DuvL9HUPS9ldm4ddwg7nFQG13Ie866Gy2O+cu8BeakSbhxqrI84Xh7PWS467xMIld6IDA3dLO91uiIN6HG+h+/oI5Q1tDWs5/MDcx+oyLXn3mwNv0vHG4X5m7O87X4t93UOhnCBcMnPsi3X8SFU2IjO84Pkz1hFdx0Ek3YSKeI1qixChhGsdWN8Krtz/xSdOflXAzGg4g8Z/xwpfiLkdKeDERGaoNCtJY4NI/wi5MI0Li2klKW/aUvkF90vC+GUt4qZCCpsQCRWE+4R66GjAOy+zbXh5RKrzC1GAP73qq/+2oXd8T4wkJLdSJbXsXAk8m6zB3ODUHG/Fh0LIPyHJBIPnaNpieUQ0w3Zw/dAhC07t4uzNOA0n504w2oPPj+Xydrn0VBTZ6CkW740r3XQUXkXNLaefbt4PmN4SXUIOvi74RVI0Z/gioz4nRVwMR77QMSXZBVsp9QqZItoBXaEaPTjHDWTB1SYwNJYAa2goB/eSoJs9DRG/bvwsE1ccxkBfNsvznSMEgEe9iLXjs88Gr/ih511WozfA9mdzZLvMXggFwO53s1FCQPLDgzVfz7inhHeC7ie18bwFoagvzVRQEjrvmXrtTeiGuBj7pzDzMrj1s82vUJ6SjsQGhdxMW3DAkHIG2J/l6nPWd6458Ocq5C2ngToO6+oNJm2XQ3rMXvHIO3oM5EhYgSdlz88YO42doWBpy57/8IN5epPDMRIEyJmKlWbFk+Y/S10b3YAvaYOYoNep6BHXoKW/X02xjocIOMCflDxi3wQFN9vljVs8y9jvMG1lhTryKn/y0lQdRXf+B91MCDtfJEPJhadw1EOYOqmmVVFz05FMGw97id/AaZQ0fhxd6bif++QZLquOY4i9gB7dFfZD+xUkXgsYfc7jkroFAmQv2uoJsQ/k2FNKpy1HyTTfLJFRdBvUHLfkntvajluAq3BslAMEuqfyUlBx23RaGZl42PkVETsf/0pP+8R8/Vy6hNbuNacqt+T38i5NX46UGKLfjtSIFioTJ28ENjyQZmrd8DzzOr8Ts2mj8Ke8tibH7UZhmimVqddXtqKHNBCLNutdph2cGhuC+b2m+FSNewP8HmannmSsG01cOh9lDjAnDpq/6EWYPJh/45Bb4G/yNbkVlzIvXjRoFU1GA6wG9Q/+JcMA/Ga9GFz9c2T49G+WZVP/6AvMm3M1gTVTBTF+SdJ2mwpOKxDyHu6XMQYUbIcArtmLBqcyHNAmAhndFvv8j0XmOL/navbjD33Hbza4785+roKEJKoPQdBMUTzMnlxxIEKOwiRkoiDSdSBjaj8xAKlSVn9GTtnF+BpR4l0OT5qgVI7aTlp0zzJCdtJwPcN8LxXIp+sOQOWqiWIz0WR2G7F6yn+ljop5o5D6BIIEP4kek2CZAke/f4GC78Nyi8GvyOWr+yJny6keA9YQeI9A2oj4KlFpGEbOewOKOzIHLuPABC/EZLLCxzAk4UvRox/6yIl/qsrP7qa9VoJwr/SOJJPFcxx0FhhZNz8NCjb4A7U3qx2FAo6qD/pEwP3VpyaKk69xj80U1XAXSl94PipJRWqiSpBdg9lCavKgiM1Y9iAI7Q3Q807S94NI7Y3ZfjOZjEK9nGMlM+hgLW4ZHpLTcqWgikA85A/rAdHUmzB1xP2T8Ygf/vnV4vbIZtIWZWXwBzDujzA33mKdt0Lz3Fjx/R9yXPgx6tlkwa5Dh0yOSe7++H595PF6nbLowBrkwZ3jMclWdCbDu6nkqFglzcDEiH6pLmBtLLwfxw5jDvOsXkn4wN1gcw9SZAHNPL5qLgPIZw1am2V9rJ2RoljINs8z/SiUb7jHjLCxiUi8mBO8z5BKev/dlXKyGvcs8eBdvAg9OkrxbjIlTLCyqSb0IMMGhrx086m5UwZG13XS9RAzXSt4NUWObLCwsLCwsLCwsLCwsLCwsLCwsGi71Vo0mSM8eDpz9y1wz2sBnD74J0nJoHBiNXTOg5se5w26CybnXAONnmrGIhP/ZBOHlZkru2aDzsukJbG4AZeutMPMKo5F+St5poOtlM8PTtQr33QYLzw9AWvZx+KgPmlsAOP8M5o/6L0xf9e/SDiw0t8aDg2I3v1o0WOpbgG9ECfy3uWYIlTEB+be4VtbTKNw5JC33cbyjcWYsgrcnK8eBrcke0L0B0dEjEmcCwPGnKPD9ij7A2M9RPbcI8q6+C+zQrLg3bqexeQaS8jt+MN3Ldy+M8t1l0Sio2KG9vuDCwR55iywHp55SMeKB3A1thWBAA99fl5QKr9Ep2/D76y8GWJ3bFzVvq1JBNLYbXSNpYGTT4kh/xQaSZA4QtLpTNHYOpwDPQO1b1mupjPdQ+1aM57AFskZ2gYdGRY8G0EJjceM75lpFVHUWgG5NrXWMcPgEuE6RNqCALxNBkiuOPyfNHd4OakUvPNT/NT3npfB0ARaNl8MnwAz6wYyvy3V8RjjrCFOWV4wnh3yT8y6EjGw0nCM6d9tci6Ck+FnIShkhAvm21bk5wAqxO2aAKn1Yun3+md+ZW8oQIyCYMZ7MolFzOAWY/JZ9YKxEQMNipJjxHUV8yNESslJfFYUsgkYUNGm+G6YsKzMt5o/8UowsIKhWwWnLx4LigTqZ7suiQXP4BJhGF4SFLBIa5BcznmG8HS0A8n6AUA2BJH8raixoeAvX2kZNOjh7MI26pbk6jKEq5OzP3iLafrY46jh8AqzpN8P9sSYJ1F8SHsDLo/P1QiizBpM3doO5wweJ6rawwJegeTs1r8yB35yho6K2+4sAJn91hrFiQh9GJOXXLRoVh0+AuW6MtyoPj7BfoymTrPSck9EkeEwEckOv+svqljWdw5QV3SO2/w23G/M3CMp59eb6s3RRYxlULNBRx/vYTMk7V4zWnZJnNXA0UA6fAB8KHHrgX2MuZCZ8/0bfN9eOw7/GdokNw4h4HwUhoZkRoXbLOyqIgPPhEPTrMG/kv2H+Dx4Ys9oGGRmNI82OERrwyyCvN7HgHrxtqpmIAyOvOVHuh8qhoNY1JhgB/jQw031pLJwJ09HEkCAt91+wz1sMbSEIwbP7mlstGgANV4Al6C18CmSsIu1aVo3GZPKJdqW5RuvlnoGPxUgMJrFMlFKHKpxmMqpoBE/M7QITsluBr3Aamhw6uPRXgEacS0U2mDuszhy8WBw6dSvAadmDYerSj8y1Q4PMVPIGE0Ibl6rR3GE3ARHNvw5UxpkjfgQ18VtwxJi22InHPDTqC3Mtkj3Cv4HE/jLXo5FgA9jYHJTtMqcaZGmQuySLBkXdCPDUZVsgIxslSLocdF42P5qTJlnRuxhBfsWMxUWav82Md/KyofMh2/1l+1PQusBJQ4yqsAya/dNets2Jy+HaiwUneeGBAUzERW6fac4Y6tq9vjQ+xCdB5siXwS53gXmpb4IkjRPxQbxWmIPr3JCZOgYC/DGw2brCzNQAsFDZdosGQ8XsszZMX/kH/m2HyrEYQoG/Rc33ZWFRj9SNBp49pD2o6g+gqwmYLT9txhKNqbsXdbfsbSzGpt3MXyZAek7JsKwtuWaUxRGmbgR41lryuHwSFngWQ9BG3gXDlOug26Ch/poVaz6mrhifMmfzAeo7/GfJ3gWYabmW7ysYCemrxVwXFkeWuhHgGX0ZqNo8YOwOsIUadSn9rZd5MqTlPCg8mtNcIXro4dyDBU2jOstjAfOGNt0iRo5YHCnqRoDJq7ui0Gzp10FWSszZZOqZcCsfVY+R5x8KMTpYVM3lvyyl0R0zDPef5VyORvDirh/LhjdZHDHqRoCFq87QN2Bn8WdKrz+ex3CZsQg0vwKN1qBQNtdCfWBz/B1GV9riZ3EYqBsB9u7tCjRzZ4ivxkIOTa59uFiCYSSG121gIx+2kc6QHSkwKmJ8XR2DGprTpLYWR5S6EWBnk19QC3tAtm9EMyJ6oo76oxkGGvEsptAJQYj6/kZ2urkxF7JPMpfrnHaKp5BdwWJM02Pw94d3nA1p2YvMVYt6om4E2OdPBklZjks90H7EkvphISw84ZqDyCq7cP12vVXjeVX/ylsW7u0HU5YOGL1gx/1Y8Ps1cdrKEjGfxPRV/O1dmz4FJt2J8fF7u1kcMnXUkPF1AUjScWI0hK6fhgU5mqCDoFJQZLZeV9D8xJ8YiwJ6DtJ292HYh4EKcNTs+yQGmp2+OtA9XwtT8roC55HnrgT6PmIkoZhfQveB7FoJvv2j4ZFz6Z5iM3316WI+i8xhX5kx0WTgdr8X01XdAfPPWG/GGkxfZRyrwwGYn/IdTM4ZARKzYYEaYHbE+cL7gboXMs/4ESZmp4JCvv5xv8jrhvdz7lpW6m8jTPry08GJyTpzYMX7nLysA0hab9AxR5o/MrqOPD2XTDwFNHUbPHTG70akSfjZMlOiz0kTbk5ZMQq43w9ZZ6wQ90XMHlzh2nWjgcl3gw7dYd4IFiG89QU1NszGQJLjwUAjlAMnwAkF+EuJHq59oDFI1XCwfSiUE17O1aaK7c1L2nbvC5mpbphz2hlxhfeez7uKzko8+CUaQF8KzZ2+lAqkBjQWUEyQ4sft/D5QHOtgyrLoOdkkCbfBl+BOWCPWnZ48sc4ZxZcR3s/Z7Aex7vZQS+mXwPQY++GxxR3JPDNIz31J3Buos8Ff/A7M/DE6V0vPKQG7vAOf/TZwOHJg5k/R2zl/D/9+CZJszgWH0NwadM5QAO8VPhLPOTm7zE/IrWsUkPiXYPcsh4mfesR9Gc9QgboRYDWwBRNjE0xboWKWGa4RqC+opmOAsQg0/c3fMTh+g99ocpd+GEhoKdDyYa0lsMu2fxycPfSK98Z3qLo2xmH/PzF7jxr8P3wN1+GLxjhXmQ1fYmshOjPRsCrgRrWerMROW/KPQaOsy88GVB7aj0yayCmzqoJJJ4uclcMJ+KElw339y8kM+86cwehv4CvuDPf1q1qmAn8kinOqIfygpFHivl2J5OwmmhC+RsX5fek0ZDGoGwHm6k2oKX7El0CzBZXNaFN/VGjy1UCjGXzIZJhhhhcwlA1Hqm9sLgjOHUaz81cTMZ8Ivn8mY/a7GtNvHApWzWtNaAwg53/gifAjgF/E2MNYUDyHv/B61wihC8+UWRXzRvRDs/B8PHgnKAkHIGNNdGtlZspwYPIssLscYHduRY29x9xSHSRUfIaJGZ5hKQrM4RjrgYJurlekbgQYlEfBZj8R9NCLELQPNSPrk1ga7n8Y6K3MMkMvDM9hqH9IGEIlNWs2Z8wQdlnpDRq7H9/VQpBtC0VcmPBgEW4OiyJhLQ95IuKwwLC7+fSY+xBiBi2+SOwnsSlxBb08opHK/jHe33eoET+CANqsaTl9zK0g3HPJthn48fUX13Z4WppbKkcM5rVTB7C/iXVdLXP9VYpegM+02lyJSd0IsL3JafiVPIU3dQPYg2SHHQ7I1qI5nUnb0tuhURiPYoi0weqjAEnCh1d0msEBZyd2/ifavDW71ryUuXh8FmiYLTO4DIUgJAaxhpk/fCdw7RLcjh8GXya2lx/8ynlIhCB/DnOAELhTPsRI2j/6YwrvJ5csFvvNHfF53P3Kx808ha5JcWiqsXPwPuZBVmqZApkzlOEhtP0HCPnwXoqzjA0mjI7Fc9LMU2HmnbUXNO1CjG+Oa3fjPmtgzrDIPjQI3YekQon3DPwwjPuPQXSC1JYHf+XgO3gQ9ODVMC+1bIK7+qmF+BRD1GyNcaBpUqdhoJmP0Pirkvi1EKjlnKhl/QHfwZ4Jzafdmdz/67tvZEbByeKIUjcCHJ/6EGC4/vrr+UsvvWSuVQo1Ke/GsA7D9RjiV2dFCjCTPmG6upMmouZa6Eb+t5RVbDgzHArGwfd40i1M4lfpEL9xwwItDMwrWZDfSMvSuIKdIvIQaJQCjNDM6eQPgjQr9T9OwhCGbKbpGHYyYLM4cLKFyWYjW4tmeCdhjoUQ4LGL97Vd9Pv3+bDgjG1GdPUpeqJjf4XL3+NiHZUtjk7CQuewM/AHuepQ+BDptoJKbd141I8Az/plEMw4gQSivgSYICEmc4J6JFD/Cyq4kRMTalqmGglyoE3z/ZavsYj3zIYGNoT8kPAt6vSW0yH93R+IrhK1iI8kgd/G5BTp9i30HqpN3QpwWs6XWAo9HQ3wsLPo+hTgMFT5T/WnZCqQX2AS7FhQ3XC4keNqDP81FkupMwEOoz6V9EtIhePNVYsqIIGRZf647faCu42YqqmbrG7K0g/FVP6MnV5lZXrd808M9OwkuPEKa/Qh/R8GqrGgD6q88NYLym35J+CNVaygt4gJ5Veqxu4KLO5Eo2OqRe018KQvu4GszAOb83LRqhJJmbv+w6GBI6EPsnznnuo+Y51r4DC+RUlk3w0gDxYSY+aLssyLyuAcnnSPyyePppVScw08OecO4S/M5iS7s6LwHllIeOdjWIyBBLf2H2gd4hqbP9Auw7yQxk9Vbt/GDgaLaDxdbJ8UFgKJwe0ljx2XYq7Gpfov+O7sZuBg24BJTcqUWxyOnAYm6OaoQHevWKs+h6SB9V6D58KO/eeh6uhuRoUTySF5N4g00Hud9jfYvn8wrk8rfCS5j83G14o9ymGXGRVqIKAapyAHszaM84eOLa3tdEvA/rm1UhmtngCnL70bbPZHq61tj3IBppn4eROtP+ic+h/cjsnoQ8FVK0lN6hlHuUMI920iedeLjgj82WRevqYC13xOWe8h3b59hxmDomz4iePPtb5eD7lfDJqCfSzAdXjKfVc+pnFsKhfgjGwFQvbtoKk183R+5AWYulZG1g1Xh5gCzJP6NYeDhRyatboN/irqzRlczTiU4EXoOmF7u7p4sNzQQSpcu+/PR7u0bWHX/tQizqDI4LPdnu+G6aveRxV8kejEQuMNSR1LNgAtsB3mjujEl3Tmfn9NL904sdmgULk1P64Lg/gCPD23E0ju/FrVKhxZAa4tQoB1d7cEaJZwHxT6kjF5+qBmDSfAoao9Brp+g+TbJKZTCD2ZFFS10tHUArxAmrvgpV64a9nkkOVxNgHe+uzZfnBRY81RD327KtOP85TmSNHELsSl530DmlQ74W3sMBk1rm8ESlMSCi/NgESCe6jCSzjCwqs9nRQoL7yEy86ywDeSXLrG7ogvKftg34lNdcV1ixlz1EMTSjFdjy2nSMUNU5bm4/s6VWRdFnVJqcBKUoTXywj8QQ7+3p1/hXkjnaDYjckaw4j+u617h/p03h5UoY0ReYzAZRrVEZNoE2JqXhoWTDLNtdpTZkKQJrlExDV8qCvmRbqnZyf8pZ5sdQjzMG9CIoM1okug9nQyD1ZSo8B17Tr39leuQ01c1uvOnKaX47GRtRFUt6zpfLkMvFTgbXb5AvoYInHa8XVIHMvh+kc25vUFuOdkDsaMpU4Hg2BQB8a52BbiHhd+ZReE7XPqPepQGIRCGvXA+1NW5AtCRkHycwfDbBoPBIfrEr8vttKjY1VVE2536fxB3eO2u5XzY+0v7iWgrcNLivFzNqd0gc/Pn3GPLbhV7FCOaAGekvsOZpaHPiy+TIBpVERjsYGJa1GAR+Fv3QpwgmORtOvnDO/i5MF2xlei+VApnOv/cBe8fFN5AeYdzrjVr7codZ5oU0RrH4Pp36aB6qVWRhRSTO6gOljrfs3/BTXW3W5jIKlF89mO5V8D9y0CvdADdk8iFhen6j0vnquF1Bdtm9YsANu2hcB8p4DdnYjStlLtONobAvlMEihQ/zqbbf5qP574MZSwfjx5WIoeaHeZvO1lG0rQJMwdJAi0vETvdmYXPOZRPeLbUWyw23ZrfluYurwQdPx+6fxB358Qan69v+t5V3AwxsoZjTx8s3J7QTdIW/kesIAxkFNzbQKnkgWzBrwm1ssRLcCAZexpK/UoP2C1gcZxhYLjQWfr4KGRNFKiXhDVWQlq3U5YyMVIjviFqJqTWFoP/HSyHghhGldBfAE+819+vbkYZeIgwbx1G4P7VnMxSoJGWNCZafZRWg7Z/6P3uGww03feyfb88Bl4y/Uk1R2zefcrp7PN/10MknaHMDbDoALiHVP+DtBqJtuwajS4tv0mttOwH9rWc1AH9uNPnUE+sIISLIJnA52uSdZBEvetKLDHtm71idCkYCcEivH+UEop0Bg3UusauyeQfHUL3LXVrgCflLTjs07gPLA+pvy5mgDcb/p7jiB2Yk5dpuHNVrSPq4KGlNAQl4DvZshKqbfhPNzdcwqX2H34pkmXUU1HQ4PSFUWMPcG866cYUUKAOQqwuRafqgS4THi/ReHFgjYpjA2DHfAmC5bOwE9CfOD4biX9+g9wb3vla7x6dPfQsADTeahlNbKOn4S0/ahr2O95LcDuW1hhvBrZ40IAyw22NM2c0FNJXEGzgS3d2hza5ZGDcochuPowyBq5EqZ/rYvh+3QOrt8DmamPieOnr+LG8H+EZEkNzcJ9bsO1VuL4UGKCcGYeQRwhjS3XcTHmZfs3ZlHthOlQx8Kre3r1w6y9EEMxhiLUYZPxLdPQ2oYivDTpDDVWUF5oZ+2b3YpaNzEsvL4nkh7mz1RPeKsDC/nGYJa8QQgvoYa+8Y5ILihZmPQeaEEj9yAtl/jjekXXb9A7XKWjYqnQeZyyeu/CTp+j8EZnz+I2nZfAggGLhOCUhz4YTZuAS9Gqkj6CezadrsgMAn59ArTNo6FHRg9AEvqsFNTYDIXUZ0zWTiOxZfsksVweTT0AWan3QmZKaxTmvWZsBaLvLj3nTUwYjg8fR7DLITSu8yYxlisz5Z8w90wavlMn8L7DknR3j9dQYL0M+FKMosSiz/PICi2WfFArePAbJ5VF/hXuRmH1YHBjaCkVrktkm755k3b1Ler0MQkuHjO+fKGKoCZizGYDnPNqOyKkAhEbu/tZvAeaesxAsXXdpTWbnK+SfczEaAeB3anYlKJHApL0DQp5zNHCbod0JmSOvEZowzB0q1xO4c91RmFznSAqYyMpkTv7k67pw89NaUJjAqOwFbjZLduYs+Ddt/Hh2pmxBuNXuGDyskT8KMp8QJBPkVhIcjNIz3tELM8Z1go/t2vLa18i+s4cnssrG4NfCn2VdvvlYlbMOadRQa1O4DDAxlv3e0NP6KnybXt+xEQ9C6P9mJ5HcJgOCqskufBevHiD10L7pudLxeudUvGGjiiwl2MQrqP0Fzu09C3sdD9pQd/CpCA1E+Ox58US3DCqCqNt36xp7d77QZLru21NUIZeNDfFpbSAFFnNqQZbdd31xIu9dy2k8YgjjEiTXgfJ5VflH/2A2P4zdMoxsk7+NUoLk3lx0oD9zjsLxrBR+BEHA3EExts5ysQgs8ahlYDMCzEdY7eSRtq+wmzh9whfI3dkJ8C8lLI5ViKonqYNQ9mAzfV34YHnwSHRXmIOAb3bqR/qnh7vc0/Rfl4SOAMf8CBFG1sPN2KOOQ1c9j8xt7tE8qKwFq1zo9AmSSUbPpF+/3al98njOgYWJo1GQc3hS5I5CWuwWCGfCxkohBejdrZVNRrDboeQp+Db76HdhkLwHbwE2q0sdK574y6ybytD1fmLMSdbJE1IgWqARMDHUIMb4ddmtZvwnEEBY3yruRYFu85wqBgTSUoTv5yTj45oKtwjhlCgbD4VXZtHF45CC8nQ3Fkkpj6LQXRCBLyxu/jZ8EI225UwdziDWYMM+6UO4Am9RutN+5TAnweH4I0Pw6jYLVD1DQMs4jLqGXYFCqwLtWob6a9fjpeKNy6lzfpTx/XzLUp6oWRhp3UkrIoubdcZvIHHpfgxfyBhJXOuJgQDsB7ktc+WaimhoZQxVZU+0NyoOFaPBIHKHlHhVIaKpie4mm7FW4t5dxJVkVEYCB3NKAOUCnbH7oHSrfldYErOHRUKcZUixiBSmuaL3zBUuK9wjxjmjTCqy4is1Kn4gDS9mRlhQp5/PJ7NkFFxUsroCEk6Q1RXcFgmvmCah43zr0D+SIZZQ+usblRP6HGpntDLjy/jKVC1Gvg5qiM4phADmlhuBVP5qWgO2FBwR6DgCv9bwcXJg9EU2FiyKKmYBDagSuR04wbGWC8S1sh6zkNgA76omFmpS1Y1kJQy/2SEqCbT0V42zYFIm5UKTwO4TX82eUfJok6bA08kFfCnPKP4M3CciiYM7knPSwXNMuRAN3bTVsZu2MqgWd78uF8gp9mnavHAulJ1b8DRb8gw7mPDiE7PvRimfdERC3rTUVn2BGeiiC6F3GH5l5G7sCiiBXjuyJ9EXVtWygjxBZMjjazUM2DmzDrJzrFA9qbu6eUHzpZgolQwyOsRek4yDWho/IPQwd0LhZb66V7EAhvJpxr4FyZdqD6dtItMAl3nK1E+uuOL99TXwExJZrNQroyXF0b29eealtZ168uoZfVBZqyBz/dqiLd62eWQZ4n3waSyzi0kYOd9HZS2vDXGlVRwQpvtT9/Ntn76Odu0/FvZyT4MgjYAJD26RVSyXWUuYe7qvMhcMqisGwF9LHd9VlaAtNnxy4rB/OGrhQIMQznMlGUBSMs5T6zPWHkjdO+ggttjeCiS5PdAbmq4Aps1ZCP88a09umCJz8j5OeZaKRVUcl2j9x/RRW95wh9CcAFowOdhElxGKguFluVh4gxCYSXToDOGR6VNP+wpWtTpeLRhP0ZNW0I1BZzBB6EQtCGToH5ENhr8SIZhKX24qJIqRb9O2vZKxhbZ+XWU1iMTYf7wa6jlTQ8PRQoFaVIdY5kgR3hayYfsm6+9B3X328A1GXhos3TTtouajtu5F3Q6SQQkUFT/a9QBR39IdC7yGEkwOVrr0X055LKCYuQ9EDZXa3OJTNLoXJtrJJQfG9cM/luYJpwbkwLpoetE57H0PB3GoyZufSKNdSyDTBBfO6O+OIJyV69bsGBG9cGj8TIRxct6BZ+SOsrwhcy7IR0fLkqVoMDezBlf5LJJDhW3HMlxaXjln91j8/vDxE9PAFezn4VmiwWZcnuLE719rt/tUCSXbEdr4F/mKIW0vAkgywsq1BxRrQHXV0JmSrSfumkrvCi4lBNFkosHoCnDywpJJJSS8juogUfxXNH+2ggXZu/3n8JQ2DBH4+Xm+MUn06XUUj/B8bonUIWAZHsNZp9mTpaDKuTe1boQYhLWyBoJuh9dn4jWwMNmTCn1ooH1xF7PUKMDXhmzrXoXXgc+oBvDI6hdabSDE38nh4WXL+mc4VvUaTd1gsF0eBZfv4M6wxzpQZUOhfXbk9kyERac8wu1XqEmnikahMSLNYPdsUSYcotHFSsS3ETj6UqFl8ga+TDYZersva/0GDoH006vILyEv7A3aryQsR9pfmkm7pcKLaQThdBQPLWmadrVMGdod8gatUgU4MPnpkCuC3x7DfucYYGLahUit8vO16KcXM9LIZew94r7omtSoHvQQp3KhJdgqJWLBuPCTFwuOx/dD408jyG8RFli1AGocSfiKe/HxfpubKCnohqTLBTWJ0RMOdQnk9KCKpa3WINprauAywZ2LOk/ZK5a1II6E2DUuFvwh7RBnas21JoyntSJH+k+PPs9KLR13N3RorFSJwKsJ/S6DbMFcmxdl8KL5o0w5nIwX5omeX/71Yy3sCiljmxg3hY/BaozwVImUOsN9UCqLS48B81+n4L2bFPUthdbwmsRjzq1gcNQC5topKgJRsPCeCjWn5Ng05FpkbNodNSLAOtN+hRiSbY6tQ94fVYMmjRC8v9WY3emFhb1IsCE3qLv7xBQo5tDS2EK2BUv6KFh0sENVPizsKgV9VIPLPDHGvmFgsvYKuZNaCXt/7WDJbwWh0r9CTBjVJlNteUU3CCxJaJQVrz+gvDoXAsLCwsLCwsLCwsLCwsLCwsLCwsLCwsLCwsLCwsLCwuLOqTeeqIdFtKzb4aEVs9CII5fFLsTwLv3DcgcdaVYT8/9BZxNjwctzhA5clToK8yHrNRksZ6e9xQkNL817vkp+ch/gsI7wczBhj+DtNxzQJbeBcXpEsPPY0EjbGkEMmMbAPRLYe7Isrnipnw1AJj9Uzy+ZVzfDPTWyFMNwHbgwcth3ulf0wqkLz0RnAk/RI3mDeNwARTufRTmp44X61NyTgVX82/E8Pny0L7Ff83GdDMcZltYWNQL9dcR7fCgCm9DoXKB/COTEhJTrOE+Zfgq7Cv2R2VI+1NgrEw7cx6MeX5SnuH9KfgwjkjLvhyV/seg6y7h2iDyGFL6dB1apm2kXHWtJ2r9n2Bi9gni+Ml5Z4C9yWqMbwlBb4zj8bnE8RjIH4iuHQeKZzkeZ8zGyjU96pjIULwPwOm5RyheQmdvCYfpsfal80NEOlhYWNQLjV0BV4R8J+lwG8wdxuCBAQyyRl1jbokNuczg+itif3ItkplS5vErFmQlc75B7D93KIN5w+kahvVL46dZpBtdhPYnF9j2EN4Yf164CImEMRlk0zOTxGhSB7FYCh3P5G/AX9wSdHWOeL5oZHzg6r1H4bundBoMS8FaWBxhjj4FTHC94VStkK8mzj+EmaP8mDE4o3wriYDrMs0yEAdxvJYDj5yLJix3xTy+gvP/SuDyRZCeOxIUGyr0OFUcFhYWh4WjUwGDVFPrrpxbxyqpvuchqgZh7HIY/78WkJVyDdx/IoPZQ8oCWenkjzkedLyknC0mXc86fQJklDv+/pMYzB8pHHJXCdUbMykDz5cLWqh53DpmCwuLw8LRp4Cp/tImPyd8J8/8iUN69uvmlthQfa6k3CD2z/gO98+NOZ9JKWICTNbL8An9LRdz8mWsMmaIUtlKVHK/0rSqpRgue4eAp9lemL5yjZiGevJ7iWJbedSStaCqyw2r1oSO19WTABz5MHXFWry/WXi9JubWmiPqnmua31hYWNQHR6cFTA1jpFipQQlY1d7VqN61dH8QfyqFejeE9w8FdAiZk708nFIAc4efgHFzRN2ybBfRAuptoAZPAZ1ngq1NIaQv2w3peS9HKdMF5+yGecOG47knimMjFTE1wOmhPrg0HQKhg3AfZRZ5X6NCL3Pkb2Fh0ag4+hQw+bnnkInhNFSspwGTyU18fKgeFeB/Yn9gp6FyvULEx4N83XPIF/tzfhpaz4PBtj167tasUdNFg57f31pMqifb1kVV01IGAVprYOwaCGrrYPqybsYGE/KhP2cIg6DaBGz2C/C+1hkbzKpismIDRbjKBoFkWwtTlg4wNlhYWDQmjj4FLBy5w1bISvkG5gz9BuaNEHO/xUV0WuB7S/fPSv3Z2BAHo8OCX+xPYd6wb2HmFbHrnB8e9ZeYFHLO0D6w6Q8Fr/UeKGKiEgNSpIy1h5BafrYgg/nDi2DWkI8hc2QfyEyhCQqXmBOdGIjjpVagafGrJIzrvQWMD8IDIuqu8Tk4p7mtTsGVD6Os7ZqQtvR4mLZiEEz7dhBM+bqlGWthYVENjj4FfCRJy7kaHvyZw73flAVan5yTDm9eoQHXDpoKPDbUD/iBnyoen573iNjOtX2VHh8LsT8/CA6+0YiIhHFQAxswwyqs8XmJybmzwOn6BbTgKpD0LOD+E80tFhYW1cBSwHWLMTCkfGBmPXRV89ZSP+BYx3O0uAnOatdtgaF2LQ5SvcePogoljERzhteS9JwvwGabBIESPI+NgRpygM4LIC13C8xYdQAznTchPXeFWJ6a3ds8ysLCIgJLAdcUo+tWU1Q0t4owJWcMTPw0Yh72cpACZTAHFdbzqPyuNxv6qg8dD3oaXosmmk4z1msI5zIsOMeLr/sls87bGKat6zeLeIbba4oOn+N5fzYUOsesRfs/cLfahsstUBk3BbvjctywB3T1NWDSQXGMhYVFFJYCrik0eIEBTeT4FFqWT4HOngRHYnj2pd9AU7eZo98iceFBN6Hyjk5vY5DFt2g5mo14uJ3iykOj6xj8U/xGQvvq2lqQ5epNSUaKOFzVIH71CsPq4jJ5WSJmAl64bw3HTGcRzE/NBC30oVDomspB019AfWvcH43WCwUWQmbKxTBn+G0wJ4UmqrSwsChHw1bA6bnfwgO/cJj1K/XPje0YRiiSiFBZXSYXO+BCRKD9eZyDOGcVzl8hGH8E1IBn294TLcCJuGYq4vL7YxDd0+SvUYHdAnNHDIKHRhkz8WamfAUzT6HGtnF43V8NZRzreKGk14IeGgdzhh4f3dBYbl/xfPgcRFbKQxDwrgZnIoDfuxyyRi0S8bRT5HOKY8qNJnQ3C2DkOxDyB9H6/T8RV5o+4sAw4bjaV29YWBwjRH9kRxJqgPI0+UIMdAh6s8FmR6USyIRZqTEajywsLCwaPw1HAROTvugP9oQL0LS6F61Dl7g7cl4TKNmE1lt5Jzk0lT3Vi1L94hiKsKgzMjF0xzAOw06KqC1j5u1r+syBX6Wm0BQOjOxXws6vxsAYC4tjhIajgMcvPRE89kdBV1OpTUc0dim2bWgRvw0q+y/MH77a3DNMcwy7zNCJIizqjG8wkNvKXhg2UER1ePs/vP013+cpfjuMB8l2MSj2rsL1Zhi7GzPT4kngzH4EZs6sXY8OC4ujiAZUBbEsEdyOHuDz90bFOwFU/8lgc0piZFvJwY8gK/VCc88wlgKuPypXwFPz+qYmdBqf6915sl3jpwTsDib8S9Bw6cpEiuqGda0ENu9uBW9dWYvuHBYWRxcNpxGOaX1A018Hm+0VkKUBaD1J4qMO+lbixv3mXhZHgHYzvzuv6YNrOcz4BsPXHHT+a05h/s1cUwcEQGPCyhUzdFSRn2PJRrJ73M16dn7ZjLGwOKZpOAqYMxdISndUut8Bh94wZyiDucMZ/g6FrJTrzL2OVqhbxPkYfsRgzG4BQE52lmJ4HsO/IwKtU/xhG/b7p6+YHyTfE8L5kDEmpLboePwBhs868cuRZpSFxTFLA7KA9d1YhN0OiuMU4No6YW1NW+GHKXlvQ9rS88y9jjaoq9aLGKjsPggDDeXNxdABw9UYhmMghXtTRFiCgeI/w9ARQyODkxZ2gix/BGNWx+j0bGFx7NBwFHBW6m+ogEeDro/B4uxP+JFSQ5wDbO7L8It91NzraOIGDDQ8+HoMazAIr21N4LgWraH1BFz8FcNZGMpXv1CvD4pPl0GmvtGNzwGO4gAXU66FZwbS81tYHLM0nEa4KUu7giR/AJLSV9T9kqWkqc+CYtsEQf1J4RksmsbcCNcGAw2+CKf/9xjIKxlBCpW6gd0s1iqHrOF0DHvFWt0R3Qg3Je9cVJqfHGr1g4C8uQV8r8H81H+YMXG57ZHi857/69cBQZrMFOngcLe2S/LYbYESCeUEJYRDU+Yo8oVKrgtmDjcGh1hYNCIajgIOQyPemNQCLeFxIDEF7B7qurQOMlPIGXkkjVkBj8VAVn3YB8NuDGjpw3IMpIBnYfgcwycYInsLkM9IqpIITzTa+BQw59DS7tJOTGzl3+Yrcv4eLCkbHh3pLZOgjLh8HEEjssNDtsmfUKDoecga9S8jwsKi8dBwFPDEpangcWeDvygIsj0IXPsaOFq+mSlvm3uUp7Ep4NcwXImBpj1eiIEa3KiqoR+GMHObQtP5DnBM3g27m+I6VTEUYwgX1UkBP4WBBkg8jIHqjqnqovEo4BqB4mlzCCF1odL1B0uCuiRroOn/hKyRlJ61IyNDgsDpo8HmOheCJSngSOgilDrNjBLwcpS/F1H5/wGZI6eZR8RmSl4GltpGY9ocL443utmRhb8DF94G51fj4/Z3npx7DSQ2f7nUuZK4fsiLz3YZzBv+GUzJvg0U95PGJ2pmQpTp+PefBJlnkOxEMyX3NnA3f7LsfJi3a6EDoAUvxm8oD9JyJ4HDPV/0rw8jrhnoDrOH/27GlDH5q3RIbDXPOB89F4pgsdQOHh9C31tF0pdmgiy1xVLrDeBqYpybruUvxnPrb4FDnwEzR1HRthycQVre2eBwXQWBkoF47AnCwRMdS71rdP4qpulecOlpYmLb8oxf4QJbcD84PA5xDPkhKdm/AOalTDL3qMjUPHyvyhVgs58ono2OoxG4THoNQiWPYWa+ytwzGmqzaObdB05PgnkMB1W9AmXxLUjPzgRPS8NZlnEP1+I9vGIeGRdMpYYCOapBQVPsdhSc31DYCtEC/vMoaKih2S7yMfTF0BYDNbyNx/AChv4Y6AujQNs/6Q7dAx7whN8LKdjjMYTXSRGTb2B8+6VK+egEP8JWsus3mlmEYyh58FSmZ6Y4YO5w9yEpX8I/6hlUsq/hx3IjyI4u+LsavAfb48eXCTYnQ2VzI8riVNEQPPlLyoSimbaiI0xbTjUg9+NHeLypaK5D5ThQKGDQqXH0LuB/02DSV8PEMRVRRYYWDkLZ6B48fg5MxWOYbRp+B7gNP+jI/bhM774iqAqi9gt6MVJvhvGzYHLOCJAV6lsffS4KWqwiBsKkUPR+oRDYzKm3IknL6QcZ32M8KkhSvqR8/N5rxeSxvsIz8ERNwOa+GfxSbIU4La8dyPL/IOi/ETOyE8Bf+B385XICP2DD0s+7qAPOwXNejcfPNo+IRUnUveo89rcxIbsVZlT03vBc+om471ZU+sl4v3eKL1D1X4X3sBKmr/hTPFdMuE9cgxStFmLgdL2JxuMAzEf2Rt0Dvd9q0HAU8IKUr8Dn74gfxEBMDLT6+KWYkMugLQ9Ceu4mc6/GCNXnkoVOHsGoqiEev2FYugbWlGyBLWTd0kSfZImSaIQ/OvqlaotvMaCkA00gGjHU7CiBPKxxnveXfmCEGVPXnFxatUFTRXH9T8MhUnA+fhEof5IR1MBA8HeqOEkrzQGohqIVIedogTF6J2WQAiUfz9WBrFu6JwYDQHItQwvcKNVF+m+uCXQ+w3PfCCxF5GGm0l587rU9XzzIAVXJno543q8xzWjabXrml+G+1ajo+EJc/lU0rkMQrfkYCE956pVgd/whnFfZnKeA+08/8MQQaBoqQflnVHY3oBVPDq4ODTtarJwbQ+HJQtfUQsgckY/3+EtpNRi9Mya3RSXdyoioAvKHbWerUWYzhVKuIQ1HAaflDgKbvAUYX40vc5RICMX+K1oG96Iibszd0MLOyM/GcJ+xWClU5fIuhlcxhIvA1O0sHMj3MPWgeAIDWhiiG9tRhR2F4Lp23fNg3ll1XbUSJmJeJ4FhrXDlPLAnrEaFZQSHezU4CzqLbfUJWY1aYCrK+XdCcdKgFhq2rWn/Aa69FDUNVXUg/ykh/z1oTW8QdeQanS8BFbK6GM/5Llp55o51wLgNDmAJLVGZ3YIJ2A+v2RVfX3dQtZNRFx9AFUOuBb7CTGUdTPy0i3lUGRnZpHXXQiB4lji2uKgbpv0JaMHfjr/d8d5T8X7fwyJ+bG+Ih4aRiYYnTAhDaUauWytDZNycSrZTUWH7jI4DNafhKGCaX00rboOWxfmYAF9i7k3Z9/HgavIgJtAz5l6NkcivZyYGKh5RI1wyRcSAtlO9L02nT8Wg7zDQRKErMSwzA/nFoK5rt2L4C0PjR9T78a340S0Lqt4b/7O/XYa5pe7RlbPQ6t0tlBwVF2XbJVjKOgCS/T9QvA/j8HvUVB2tm/FwsGnFOQVPHbYLZfMOtNg0ocxofwbz0AJ+QyhPsqYoXg/NhF3wg3lURWi/cKCvXuOXC+uf1gM+Db+J69ESaxa9XyWE95EoKDrI6mjheJ+svWCxF61IKmrX/Hxivzg7n1CogxQ6B+/7R9xnPT7/ZuDSJtB87+DWk4ViojphXX8PilpuNw6KYO0ejkp2CCjKd2h0bQa3+3d8J8tRFsghFz4H3rseCEBAIsdbccB7i7pX0/1qeX7fjxkCvw3TJijSRLadhO+dZrddBSF8b6R4HYkAvqIpWCL6wjyqHOFrkepkMqbpPMw8LizNJEvvoXpUf8/6Ji13KArLe7jUWjwcvTjxApQPMdeegUWF8g0PjaURjup5KzaaVCRcPUGNb/ReUFhENQNKRCmLMZDFS1UTBNU1kpV8p1irOw69EU4IKIHFalRGEirYDsD2bg8UU0YSDVp9TTV+37cpQ9f2PNze0jKWt4Fiyu8iQWtxwbDKqovKoDaK9oHmUedIwONnVnE8WY4t9jQVx9H+e4IlsHhUMYz7GON7NoX7u+3BD5lD+uqmWIRHbU7nx/0SgvtiNmZlZKMGsDcpPR84imHmwBIY/7oLmvRKhJknGfeTkd0Miu2o5c37zT+4V8xXWJ4x77uhfcuE0ueyuzjYv9xbqROliZiW4fOGqU5ahJn4KXXPjKbK41HZTshpCSxoCBztX+zxwoKTqBI8PhkZqG3PblH6fOI4zKTEzDGVQPXIzG5cy4YZ8LzTjFJapBzQufa1PggLe1Ypyw1HAU9Y3hsS3dPAf/BHUJs9BQkn+mBmpXOgNaZeEKMxUJUCvvQ6hTQiZb1Uvzwdw5sYyn0BtaJyBRxVj4giJCvQDJWsWw8t3Rnwb728XbcdzLZv9ptbdvCMnmfzmbeyo6+e2sKiDmg4CrjmNLZuaF0cDke2qqqTNU0jy/afGMJ+H2oC+eclZa67wf26Bzyn7YE9id2hZ7EN5JW/wW80gONMDNSvmEbT1YZyCjjnfHC3/AhK9m85r1m3pz5O7/AQu596v2GoPJOsFXxR6wQ/d85mErvG4ZFaQhCtaLPNzMKixqCWE70DNequYqCgDavpMN+hwM5giBU4x22jdpfDjqWADz/Urex9DG9goC5lVLyiaoa7MZCFHDYvgxhIYD7AQBY0qSBqdKNqBxqMQftSlQ017tExtD3cZY+OpcEaTTDQMTWdVSRaAR9h/I93Gu9wSg/T56PqnD4cC4s6g6rMbTIzaj45vBlS9f847yyg767eafgKmKYqcjj/JjrMJ7Y+Ebz7b4d5w2kwQmNVwJHcjoHqdQlqWKORcKQ8qQHqHAw9MfwPQ3jkG70varyjRrl4fIiBhjWTQx+C1NXTGGjwB3W4p/NXRYNSwJF4H+s42OmUrpaYNI4UckC1TGOLuoUUsoIKWbIx8Pv0R11j86nffr3QsBRwBpfAt2Iw2JR7gOto9eHHFTkclbrrBPxjIGvks7h2NCjgSKixjixdetlk3dZVXyFqVKCRPZRpvUUR1aDBKuBIiha3beNkjvcUhQ3xByxFbFE/OO0MS1280B/Qr0y4ezsZRHXGkVXA1Acw4DoRmH4/KtoLQcESNPV8iDM45yhXwLEgy5csVlKi4W4FNFcbVV2EocRKw7AOA/WcoG5qh0qjUMBhihZ3bWMH9T27zVLEFvUHWcVM4gcDPv0szz3baTDUIXP4FPCUD5sDa3EWPsE4UAPHgTOhM/4aCre6HHsKmKCBGUsxkPOeOzDQKLkdGKh/8EMYvsZQ1zQqBRym8LHurR1K4H27Sx5MFS9+v3YA8/J95mYUdmZzOlmnYJAm9TAjLSxqiNPBAK3hhxwBfp80cXvNh79FUL8KeEJeT7Cxf4HdmSZG45DDi0Ph2FTA5COCLFwadPEghq8w1GkxKAYNQgHrrh4dUUJbYaZd1uzW0nMplgcvgv1ePzDR2biIcWk6lLT9kUFutQTM91insx126dOAZmlhi9qhSAw04Gs0pl/suX07GUS1ou4V8Pj/tQBHwjvgcKdAAEvOZT0/Dp1jUwHTUNgtGGhafhqCTCPkfsFQnxw2Bawn9MUMJtQSuDQVGMf3yBwo3Vg60nXGwc+BV+lLAS1bmTOydLkxdRWHizH2IpBZc9D1FtScwrn2nOTdKHws+x5P6qIokIOSmUTjLauCBjY5nBL4SvSNNhl2hjQ4gPc23unApQhUVeonyfLkINWiMRjkckkuNaDjo5g7WBxVkFzYZSgMcm2g8/YdNe1pJKgbBTzpi/5gd49GS2WGqJIUEzTWA8e2AqZx9KRgqOvZzxjqkzpTwNzZN4nL6kW4SN6wDAuVgRv/tkIthcLCqQhXfyqKgQev8xVT/Fezg9uojlxQsigpw+Vg91dWZ0yNL/6g/jN+YKOajttpjHhKy70Az2kOqOEzQFK6iJKdcH4TwoyRGfXzcic//NXuN/60ezt/stN1GmPPorKP5U/MohFjVxgEQnyje1w+9ViqMbVXwBnZCRCwvQaSfA5auUptnVHUiGNTAZNXpvkYyNqiUW/UX7i+nNSEqVQB6017dgGdjwBdDoFTSUJFNBE1VUiYBAaJKFrkTpCWqZK/BhX9dQa5VFsKTulKae/6qNlUfAs73eZ0yk/60TqNh6jnC+ozXXcW3A/Tc4fis34IiqO5cBtZXci3gM2BMht8/Zfmj6Qd32zVRyHOTtCqtOktGhNOFwOfj9/rHptPEynUiJor4Ck5d2CJjjxxHXqdbk05NhXwkSBKAeue7mcxJn+G6rTEVKqkQo6EUq0ulFFlS94NFxqrBsWPH/cvj0NeElSrboRT0LLRNf6JvUv+pSxn6aPgSrgNAsWo02tgrFMVNTlpCflXw5rhqfrFHe9jDlua1VPj6MNpY1AYDPXCklKNSozhrk2VMzWvL0xbsQXu/QYlR3pCKN7DrXwtjiCSjnrXj8qXnEFQaMjKN0x4VKDA9wQqX7e8xB+qXg8IFZW0xNh5an7SVp504dMw82TqDHoVlvhwQzU+G5sbiwraE/DgqYwnX3ZP6LLkHVy2lO/RCsmUDeRLzdVqU7kkTfqyGyrezSDZfwUt1Fk4HI7XR/fIYUl03dN4m40Yozrfd5g3cLEZI5CwlFhTSaFhz6oK7bit2ffqU8k7g12u2wRzh0ugaf8T7ibjIcmYRZXsgKzUsf5FSatBcS9TNWgarKLXBVlRVO8cK9DorNpglyuei4bdVgbVJJU/Jhzk6plsAgeWIsLHxbpmrOelYw6Fyu6dAqVHbaksLen9MIldLlZqQPzkpHmzJPkHLHJ1Ef11Gx705GTlUPUDSbYV6i6cZv42JkXsQOPgC1bsbyaVrL+OwTbhuu2P+W09JU90mm5X5Fdqa30G0GqWZWivajr1RCEqV0PUIBdsfg1/0pOqKJAcwuNjIYa84h/O+Wan7BvNbt3G2Jitcqxg5/tGOJXgc4oM/ljKjOKEQpPVfU55350BkK/9Q2lz6xsHT+4rzrH+/TvZ9i+XsHU/9/nR366vwwbpdG1SqE63hC+ar3Syg393Ov+8eI+aMLr02hs+uYxt+3gJ2/ju0yxrK16iaLiMx5W/A1JGaJtp+LxFTlYyz5nw58Uf+Lu1C59nY0nL/jYZfqfBDFS/jtd7qPR5N35xOtuZjff26aWZ+89v4UzYczHmcg848HnKmhXiQ+fE9xPCR/nEwYrOLb13CpvezWTb/reErf/wTjZmG5OUbS2droPUG6aIjqsM8UwAv2OZ6WqnZ9+lBaGmXaPOjeGjov4nHrA1+xdK2sWuO/Op2q5GVH4HadmDweZajtavVKfdyWoL1QEHAzdA5oiXzBiLw4Ce0HMYWpVfoE5ukG4lRTc0iRXCcW3OkH7LE92BeEZfe7B18ct2JxsdoM5sYs/aQ0rD59f+4R63/TVIy/kUbM6z4xomVO9b3Gok73lSD7C1eK684ifFK8uMB0LqeM+4HY9B+rLHQGZ/Q6saS5mUxOU/SzxezHIRLABdev/3Nrc+nuze+5EsK91DwqrmBTsCnf7WZefiy8HmvxIUW3dxb6Jh3DyXKLlicLgB/Poc3v20JSB33hzyae/ax+ZfDunLXwGmnwt2TzPhdlT0/sNjw8cRrkSAwsSLeZ/j8cTtP6JoX0Bf67IV3sV+fusH8DS7Bmwc08U3BBwJLUrPQ47vvTCN9xj4oc6Tvpa009qw/EnjwQ4PGD2m8ETiOng9qt6h/QMlT8C84WNLFnaaarezDCyJOMoXvinT0bh+wA57T2e//pEPCT89jw99JkiKu1RfReqtcJ08uUYLhcbxzBGLQ4uTnrU52T9Bp3TCC+DuWFLZhYr/L5uefx7buucASOuuB0VZJJKBJieNej8YSeclR/qi5BPYgOd/Fxzq/TEnES1H5Jnik5Y9FhTno3hx2UioIwA9IL0szgvA5lBA54uwKPh/kDWiti4XjwgcUhRw7zwBFcZsXEnANzAYX8MRStRqwsXXWKUwHQESMPyBafgBK1YmMlhb2v/R++Rxg9yy/LWfXFnWAXWhgEnx4jeqB0N8omdcwaMwZfkSsNn+FTWXmDEl0TY0/Yxn4dAFlZISpUgcHtR8+uO826B5KkveqfA/z2EbVzvA5XscQr7Kp1AiI8avz+b9Bj8HvuTNIG1rxzauug3L/vcbE3lWAh1b0vRC3u0kd5C1evm5fUMG3FE8tSnw4nfwHtvEbRcS42VgO6jyVcDbbQel4L8gK0MqbUci0xdNT/B36sZ7D26jgePrcK9rSkdM0b/svPhCaey+ryE9exw4mjwuGknDkDLUtYO4tBv3xtK8rVtUTy06P80aooYmQlYKjTKNhhzhQ/FakO0dYo7WpfOTTiJoRpTI90O9X7TQDxCyD4VHhlY6Uq56CpjI+LcTSroUCWGgx69P6MFIEAPFv2PCHcAXeC8U7V8OC88vNPdo0Oienv0Zx5fessm5vKhkNIS0AKY0mg/QC5OO3mZDVGYNkbB8ksA5hMkT4umM6V9wJulS0boKLc7+xZ17oV30T5sipdGQ47qS1ENVwFTaDemQ7x6b35WlrcgAl/1eMVApDCkE2V4ih4I3qMmX3xRgzuNYUL/Gcc/2XyA95z60gGdGzUhCflMCsPGXThPu6i5vn8d16VLX3m3bwLfsUXA4x8XtLhdWwD1QAbPOmzEz+MhmL/6HtOGDPmCTPkXF0SxuaZeOLW5xAe/RzwO63cN+zzkInsCbqMTQMItzTHlk+rZRedGLEc9TyRsSaWIrhKKOZ/I+J3QHW/NXSYeGNH2zgxUOZNs+vhTcCc9BCenZiPOIKiDfOfDQGZ+ZMdR7awjIzo8rPJ9CvVRKVkLWqKFmjEF67goskQyp8I5FZsKLsER4gpjQk6DZfGT5A9zYQih52kfXCkFr1qGqmTlE1hSXiZ96YNo356HArQd/txKQ60H5Uk5COTqJE3AUbHtfmDVYggcGMshM7Q5zhw2EOUM+aYjKF1NC4Z5eqbz9iWP0lsev1z09tmBxnd5YNmfsS76vaDJKC1kkpHg7YKD+qMe68iWlGg42/Mg8RuZEswezpSIw6WvWKnEhlnL6iWC3nQTn9W8tHfjNI3nXLWLFG9aR8tWXtEzUn0k63fd40ukli5Ky+fOdOeP6Ol1naYEaKF/6zkX9qVnnSKEuoc76Ooef3E3z+6LyHQ4uR7TyJSSyfP2/aFkj3/JrjtMcTaT+ugxzxDbGyCIWi6WomI87WPcTCp4818F8m5zN5c3eVp1uxxLhXVh8/14ooSrQNTQxdX6BFvIU8uSLFQh17IelHRribe5RDtRbPRK+PQ54kyWq0mxJsMclF/D+g934cE+IaoPKMO7nv1iwt8ODgxjMwgDsMjS29pkWckWotM2kJmDb0oYXu97nkpLENCXJeWdBN7btvVvBpjwDJTS2JsabZjINXipjXupKTN8vSq3WMDRVv6vJEEjLI9ewkcT+Tkl5y3ZUWHycGUPzWa6AucNb4rc+HM+fbVyD/Q4JTU2bPT7xRW1a9knAbcswETzVzt2qBC9HdTyiHkZdhqb7i1Ckvybmwmrg8ISerfCTHoECMRhXb8BnaYbS21CL5kcMfMMyfg70RWBmzVDBYknAbvuLBUKfYabkAK49z5TQtwBNGBy0FzNYU+0ubaEnkkeh8dQ8iKmuc/0ml1O60O+vrpqNhhqfUP8Uo2h/4nIUT2Bj9okJI/kbkAB72p3Nbbbb8dbPpG5rxKFYwFTSDgSDAz13/7EGLas9aHS0Qu1n7hwBGSMa7s0du8QoQUmTgYXcqLyaxiwG03WCoTd55vArfU8kqVjqKnCNK+iMFtkPaCGfGPOYCAtY15M3U59oamwKBdX37P/efgWcmXsQZdwllF95FBd0gy1jNnUYNysIzjbUiBUI8TXucfkDMU1+w2v2jlmtIKoDpF8eU5ZdMu64xx7lkkxVR34WDL0tbf75E7Ct3YqCE9u4o2cMlFwE80eRn2uDybmngMu9RkwJHw+Rlup+scwwR1Ec+L3ivcVKd0qToO8WyExZYsagBZyzHK3joXHfMZ2f6uWDvjdACz4D80//0txSI+JbwJp0E2ryQ1S+pHAxXcnCle0r8GMcB/adDmHdzho8QjxwA1W+uqv7Rbqn1zt6Qq+DGHwoj1vwo1iCX/7NGGyofMmEOdaUL8oLwxcqhuLilyHqsIsxvIzfzivQzPM8b98sCbx6O8m7IVHyrndKxRvs0r5fOzDvhhul4vX/kLybPqchwezgz/tJ+fKnB9jUJ5P+hQpEhJKFnf4ILE7ylyzq5FefTOb8mbKgA/8qoPK3Oedvo61aa+VLigMtv++dPL+9e8frC9iWD76HaSs4zPiGs9U5B9mOd16VNr76oWilZ5Afq9dBTZDxeCyjh+sC43zRCCkHUkRSoCPI/uNQ+bbH2NjKl6xU+raA2WFNeGj0YQLvkdJEEunCaUAUEV+XCIsw9Pbds9N+l27fcZF8a/4oDOdJ4/5YAvLP+NBVvEeuR/s2YPx5UQKoDJGWrLkIAM2EIo2lfAkZk690eLmJzC43dF+cd0/nEgNztCswg/xCyM+05Wth0rJu5h7VIr5kpedejCd+GXONhJi5YTyoOEG5Fo3+4drLkJn6mLmlwaJ3Ovk2ts97M2fCKXrIlAf6UGr3hTdiUCDIgsXsPbxKPYbgGRTkIDBtjVS8idxjVgt9fluP6nHcQc5o6OvEE81QJIamr6EECRKtwzmrBVUHoNX3i2tsfj+YtnQwyM6VMetLySrySZP5iQM/gJLkdfQAtbKAE1o95zsQus991/YHRddO/+n5qLk6xlQGpAg0NRszepodJT42LM6Hgr9j0fdp/gwcp+rJn8oS6+sPaFvd4wq61NoCHrv9MvzuvXEtYDo2UHIlZKXSdFrRpOWuA0XpFdMCNizMmWhw0USC0UzKboel4gKUL3z4GNcU1jNasvsT2sIzA40HSs9ZhwYdXiuOEjbqYF/Ag/eYMfEhweSB2ZB5FlUkVyQtdzY43NOMhtJqyCm9e11bD3rgQpg3apMZG5f4Cpi2pec8jmb2WAjhxanynHJdejGRD04PS4IjTsVewn1fxhf0udjWANETuqcAl67HxasxhKUlOoc9NqCRBPRGqZBNFXSrQWIfYq6/SireuFTsUQVU9+pwwlk+VM0S8HucNslBI4LCQkWiUtXgg8ONUMAhvt41Lr83yvdWkGzJomhanrAC7jvwUwgl/1ROAWOx2XludRWwv1B9wDW2IMNUwH+gUmkTUwELBecbH7NVPgL+BtpnV4BWsij5H3YFXlUxjalPb1DVq6mAA7N5/xFZmLHcEQjp4HDgw4UOrmVbP74W7PLoqMa+SOIp4PScOVjKnRq3SuDQFfBuVMDHlSrgSXn9wWH7Ma7TL9GAH+gHC0bVndfAtJy5qAunGNUYMeQlEiMD8IKrVQuYeUKluqUyBWyQnjsSXM37QMD7HswdsgvGfeyAhMQbxcyI5Ggk5M/HF/KJuXeDQ0/scRow+TaU0CvR1KIo+mrqqlK7QYMvF61ZRoo2iNrQBy40nRg8DCXqTlYivxLZbSsWVD3g03aNdirSSH8Q7DaJ3aSQkWbqDg21LSncxgSNtApJ+gmOMQW/ouLYVKF7UhihqKR7+PEDv4BQ51+MaU+3nsXW/toCPL7XKzSihaGPn8PXd9u3XTW/1cTnmcM2CrP5NQEdLkwYu+1PmJh7Ong8X8Y9norrqjSVdzlnBSqf0Vx33R5QJdkmA5eZ7/+Ah15gWz6ygSfhTNjb7Fne+6Q2kND0Y/Bx6pO7yX1XQQ9UwPegAn4kroVIGUTQfxoqevL5YWBkDm/itssqVcB+76UwfxR55CsjPecBsLvvNazEGBiKexZe7z6UymiJGf9FR7Tot9ZIAU/IboUK+L+ouM+MWRVBClCSD+Bx/4C5Iz7Fc1c88ZjVNmjufQhciXeBt7AnzE813ElmrHaDv/h9cDY5A+/5N0z18yFzyFaxjcj4uh2E2FWglmTi9e0xSwqEeGbfe/jMlQ5PrloBNyL07oOawM79XTD1J+F7bo2PNxJf6rGgcPGLYjK+zb9QIFSU4wdB0g+ggORLhRviTp3CM1IU6FDg8R7UXMytz0exbe60S+RuUfSfp6G4pGDjyVhjhBSwV9VPSByLCjgtdxIWL+dX2mUr4H8CfhoxEXpvOx7cOz/G2LZxFRslHH3s3DWSdzt7qz+QsBV1gUzWaTHn3Zrdkb9Z7JaW8ype9x9xFRZBihi/b/yIaYqpAgyJYLdfKES5dPACXu/PxObw4smlbjYF6UtPBFn+odIiOteKcCHScOoIkjKsSutOZBDBNHDqj8DMUcbOadn3ogX8QKXPQ6XkgNoVFqRE905Iz/sf2OzniL60sRAKWNsDutwN5g8v82pHz8gYpg1PiNtOJerJ8Xh63lDg/3A9gMnWE5yek0QmQ6UQGlIeCnyLinKQOCbjDTv42yzA+LGiOkVWikAPjYG5I18T24nRuE+XNvvx+3LH/DgMC9gPBxKalGYacWjUChgfXeKePn2wAP0ymmPHg8apQcjcdNQh4bPhCwfSFntweTXj7Bn82mXmDSwPD72NRfHDSe1tTr2lpksLcJVURF+nW+qohzjQSCpKssZmydYW03/rJve4fGNY8YTs3mjbf4YKq1PcIi19yERlOREp61DwyyaB4iv+6HpzChYXlug6tCCH76T0/UH+s/uufGpjMJickw52xzyhJGuaw9G1tFAu6CV/h3lnVXRNOnlZIpZ9XkJleUlcazYSstpJQdLzx2uoisSZAOA7eC64mixFi3gJWr+YmVTSI4Egxa2FfoNQk1NF31iOuUfa0osx7Z9FRdeq0sZ+tC3wHezAb/ycqIFXZK0Ggy+gtT+6yuvHgnoxqD4fhJTOsGDYbjMW0++rKzFDeREVM2pnejf4/sUIQi/Nu+hDBX5y3BIMyQop9aD/XFTqn5qxcTElq/Gge3rNxJ9RGLpi4rTE31qkfIPGgW8Fizbsd3w+ylB2g8YyQIEiqWj9enOfmJQ82j5Jsduul2W4KBACyamwgSS71CeW5KiGn/lRCX0fNhvzBQLaze5x2181o8kq7YPW0muoCE4Au0cS7R5V9QAiRagGC3HHZVCiXgOPjTpQsijpEZsMd6ga30yWb0iHP52ynO7VVK+wussjFLH9NpBsnYWyjHdNQ8GTPCzHIvLV8Mi5pXPdxSUtZxW4mp4GfjIcy719stKod1Kw5FPMla6AmYML0Rp9BJXZ3fhMFfUCKRU1qGEC/gSa70qYf/ZGtEKvx8R8USjuyjIRSnRnIgpi8Vd4oqtFVebk9xJBan4Alb8Uv0RhIhq2dFSUweEwP4XmQoxGKGL/C5gRoCJGxRh3mhO8DwdlXuoOUNXXIRNLNvGYmoelAfgQFa8xcEO8m0qeUfT0QIKBKTA/NdNYqZoGr4B1d+9TgOnT8E6H4u22wESIk/U0KtCaZSgJXMbvYis+1x/A+H8x7iso0rZKsClOeQyV7GNJQ50OKcEX0h+XGSRwzls6mytOUckiFK2lZquFQ4JgsbpCZfyKmHN6Tc/tBLriwdzLjCiHAz+4ucPIIqo7Jn6ZDHanq8I1D/VaU7K74/ejlHaAo/PpeknpSK4wGVyCwFLcV8NfM45IROVZGNwWd1jtVCxFxJNYca2gHzJHldWjRjIttz1wpWn8dMZrb9q8Ed68ohqmOTJtRUf8BhIhpCaBTX5QKE9dR3NEvhtzkIPV6ZkQk/SVnUHSnTHvk9KnxL8jqoqkmjRIBczb9xvANXgRigMdzDtsjFqF7pyCExUrQ0H4Cq2Og0zWp3NVK5a8m8uKPBYWFsckDUoBo5Zl3NOTimlJGOJagQ0IKlxJeN9YngO0aIEaWZYBZ3Z8kvng0LdK+zY1Cv8VFhYWh58GpYB1T8+n8ecmDGFTnu5PMRYJ6k7Cq2imrTdIycoYFLwranV+k6oPmDdxEcAaFW/UKvtbWFjUiIZmAUvc3WMCSMwj9B3n+yXv+sfNzcCb9h7AVX0pLlbS36XOMGrVGU0uyT7ElHpFKl73roizsLCwqAMalAKuDJ6SovA1f3yPWjoZV6toNq0ZmAg0/BYtbfLIxXfh7xOQ4Fgi7frpaGjws7CwaKA0GgVM6Ak9L0YF/C8Mo/DO4zSbVgMu+tTSCDE//v4HmP5fqWjTKmOjhYWFxeGhUSlgQljCP/+1lgVCbdBqrV7XFAAXPih10vqVMZjPO7bcLa1fucLcZmFhYXFEaHwKGPrauUfdiDfeNJYCxniZ04gxSSoGjW8Ert7HStTcykaKWVhYWBwJGp0CJnTo7gCP9Cje/KmohI2qCKpS0PnbTIPXWGCjMebewsLCwsLCwsLCwsLCwsKiQQDw/3lQoDyWpt3oAAAAAElFTkSuQmCC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5643578"/>
            <a:ext cx="2071702" cy="863525"/>
          </a:xfrm>
          <a:prstGeom prst="rect">
            <a:avLst/>
          </a:prstGeom>
        </p:spPr>
      </p:pic>
      <p:pic>
        <p:nvPicPr>
          <p:cNvPr id="9" name="Image 8" descr="Comité Départemental de l'Essonne-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929330"/>
            <a:ext cx="17621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844" y="1714488"/>
            <a:ext cx="7358114" cy="4389120"/>
          </a:xfrm>
        </p:spPr>
        <p:txBody>
          <a:bodyPr>
            <a:normAutofit fontScale="92500" lnSpcReduction="20000"/>
          </a:bodyPr>
          <a:lstStyle/>
          <a:p>
            <a:r>
              <a:rPr lang="fr-FR" sz="2400" dirty="0"/>
              <a:t>Manifestation organisée par le CODEP 91.</a:t>
            </a:r>
          </a:p>
          <a:p>
            <a:r>
              <a:rPr lang="fr-FR" sz="2400" dirty="0"/>
              <a:t>Réunie plus de 120 jeunes des clubs de l’ IDF.</a:t>
            </a:r>
          </a:p>
          <a:p>
            <a:r>
              <a:rPr lang="fr-FR" sz="2400" dirty="0"/>
              <a:t>Ouverte aux jeunes plongeurs de 8 ans et plus.</a:t>
            </a:r>
          </a:p>
          <a:p>
            <a:r>
              <a:rPr lang="fr-FR" sz="2400" dirty="0"/>
              <a:t>Se déroule sur une ½ journée.</a:t>
            </a:r>
          </a:p>
          <a:p>
            <a:r>
              <a:rPr lang="fr-FR" sz="2400" dirty="0"/>
              <a:t>Regroupe différents jeux aquatiques tels que</a:t>
            </a:r>
          </a:p>
          <a:p>
            <a:pPr lvl="1">
              <a:buFont typeface="Wingdings" pitchFamily="2" charset="2"/>
              <a:buChar char="q"/>
            </a:pPr>
            <a:r>
              <a:rPr lang="fr-FR" sz="2200" dirty="0"/>
              <a:t>Apnée, hockey</a:t>
            </a:r>
          </a:p>
          <a:p>
            <a:pPr lvl="1">
              <a:buFont typeface="Wingdings" pitchFamily="2" charset="2"/>
              <a:buChar char="q"/>
            </a:pPr>
            <a:r>
              <a:rPr lang="fr-FR" sz="2200" dirty="0"/>
              <a:t>Bio</a:t>
            </a:r>
          </a:p>
          <a:p>
            <a:pPr lvl="1">
              <a:buFont typeface="Wingdings" pitchFamily="2" charset="2"/>
              <a:buChar char="q"/>
            </a:pPr>
            <a:r>
              <a:rPr lang="fr-FR" sz="2200" dirty="0"/>
              <a:t>NAP</a:t>
            </a:r>
          </a:p>
          <a:p>
            <a:pPr lvl="1">
              <a:buFont typeface="Wingdings" pitchFamily="2" charset="2"/>
              <a:buChar char="q"/>
            </a:pPr>
            <a:r>
              <a:rPr lang="fr-FR" sz="2200" dirty="0"/>
              <a:t>Nage en eaux vives, hydro speed</a:t>
            </a:r>
          </a:p>
          <a:p>
            <a:pPr lvl="1">
              <a:buFont typeface="Wingdings" pitchFamily="2" charset="2"/>
              <a:buChar char="q"/>
            </a:pPr>
            <a:r>
              <a:rPr lang="fr-FR" sz="2200" dirty="0"/>
              <a:t>Scaphandre, marche hawaïenne</a:t>
            </a:r>
          </a:p>
          <a:p>
            <a:pPr lvl="1">
              <a:buFont typeface="Wingdings" pitchFamily="2" charset="2"/>
              <a:buChar char="q"/>
            </a:pPr>
            <a:r>
              <a:rPr lang="fr-FR" sz="2200" dirty="0"/>
              <a:t>…</a:t>
            </a:r>
          </a:p>
          <a:p>
            <a:pPr algn="ctr">
              <a:buNone/>
            </a:pPr>
            <a:r>
              <a:rPr lang="fr-FR" sz="2400" b="1" i="1" dirty="0">
                <a:solidFill>
                  <a:schemeClr val="bg2">
                    <a:lumMod val="50000"/>
                  </a:schemeClr>
                </a:solidFill>
              </a:rPr>
              <a:t>Le tout dans une ambiance conviviale , de partage et de rigolade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fr-FR" sz="4000" dirty="0"/>
              <a:t>AQUAJEUNES c’est quoi ?</a:t>
            </a:r>
          </a:p>
        </p:txBody>
      </p:sp>
      <p:pic>
        <p:nvPicPr>
          <p:cNvPr id="10" name="Picture 5" descr="E:\Images\Jeux du 26-01-2013\Photos\DSC073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571612"/>
            <a:ext cx="1647799" cy="928694"/>
          </a:xfrm>
          <a:prstGeom prst="rect">
            <a:avLst/>
          </a:prstGeom>
          <a:noFill/>
        </p:spPr>
      </p:pic>
      <p:pic>
        <p:nvPicPr>
          <p:cNvPr id="11" name="Picture 2" descr="\\FREEBOX\Disque dur\AQUAJEUNES 8 FEVRIER 2015\P11605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4286256"/>
            <a:ext cx="1571636" cy="1047757"/>
          </a:xfrm>
          <a:prstGeom prst="rect">
            <a:avLst/>
          </a:prstGeom>
          <a:noFill/>
        </p:spPr>
      </p:pic>
      <p:pic>
        <p:nvPicPr>
          <p:cNvPr id="12" name="Picture 6" descr="\\FREEBOX\Disque dur\AQUAJEUNES 8 FEVRIER 2015\P11604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786058"/>
            <a:ext cx="1578703" cy="1052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857364"/>
            <a:ext cx="6786610" cy="4071966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/>
              <a:t>Ouvert aux jeunes des clubs d’</a:t>
            </a:r>
            <a:r>
              <a:rPr lang="fr-FR" sz="2400" dirty="0" err="1"/>
              <a:t>IdF</a:t>
            </a:r>
            <a:r>
              <a:rPr lang="fr-FR" sz="2400" dirty="0"/>
              <a:t>.</a:t>
            </a:r>
          </a:p>
          <a:p>
            <a:r>
              <a:rPr lang="fr-FR" sz="2400" dirty="0" smtClean="0"/>
              <a:t>Quand </a:t>
            </a:r>
            <a:r>
              <a:rPr lang="fr-FR" sz="2400" dirty="0"/>
              <a:t>: Le dimanche </a:t>
            </a:r>
            <a:r>
              <a:rPr lang="fr-FR" sz="2400" dirty="0" smtClean="0"/>
              <a:t>11/03/18</a:t>
            </a:r>
            <a:r>
              <a:rPr lang="fr-FR" sz="2400" dirty="0"/>
              <a:t> </a:t>
            </a:r>
            <a:r>
              <a:rPr lang="fr-FR" sz="2400" dirty="0" smtClean="0"/>
              <a:t>matin</a:t>
            </a:r>
          </a:p>
          <a:p>
            <a:r>
              <a:rPr lang="fr-FR" sz="2400" dirty="0" smtClean="0"/>
              <a:t>Où : A la piscine </a:t>
            </a:r>
            <a:r>
              <a:rPr lang="fr-FR" sz="2400" dirty="0"/>
              <a:t>de </a:t>
            </a:r>
            <a:r>
              <a:rPr lang="fr-FR" sz="2400" dirty="0" smtClean="0"/>
              <a:t>Massy avec ses 3 bassins</a:t>
            </a:r>
          </a:p>
          <a:p>
            <a:r>
              <a:rPr lang="fr-FR" sz="2400" dirty="0" smtClean="0"/>
              <a:t>Epreuves individuelles et chalenge en équipe </a:t>
            </a:r>
          </a:p>
          <a:p>
            <a:r>
              <a:rPr lang="fr-FR" sz="2400" dirty="0" smtClean="0"/>
              <a:t>Coupe AQUAJEUNES pour le Club vainqueur </a:t>
            </a:r>
            <a:r>
              <a:rPr lang="fr-FR" sz="2400" dirty="0" smtClean="0"/>
              <a:t>remise en jeu chaque année</a:t>
            </a:r>
            <a:endParaRPr lang="fr-FR" sz="2400" dirty="0"/>
          </a:p>
          <a:p>
            <a:r>
              <a:rPr lang="fr-FR" sz="2400" dirty="0" smtClean="0"/>
              <a:t>Podium </a:t>
            </a:r>
            <a:r>
              <a:rPr lang="fr-FR" sz="2400" dirty="0"/>
              <a:t>avec remise de </a:t>
            </a:r>
            <a:r>
              <a:rPr lang="fr-FR" sz="2400" dirty="0" smtClean="0"/>
              <a:t>récompenses</a:t>
            </a:r>
          </a:p>
          <a:p>
            <a:r>
              <a:rPr lang="fr-FR" sz="2400" dirty="0" smtClean="0"/>
              <a:t>Buffet à la fin des épreuves</a:t>
            </a:r>
          </a:p>
          <a:p>
            <a:pPr marL="0" indent="0">
              <a:buNone/>
            </a:pPr>
            <a:endParaRPr lang="fr-FR" sz="2400" dirty="0"/>
          </a:p>
          <a:p>
            <a:pPr marL="0" indent="0" algn="ctr">
              <a:buNone/>
            </a:pPr>
            <a:r>
              <a:rPr lang="fr-FR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VENEZ NOUS REJOINDRE POUR JOUER ET PORTER </a:t>
            </a:r>
            <a:endParaRPr lang="fr-FR" sz="20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 COULEURS </a:t>
            </a:r>
            <a:r>
              <a:rPr lang="fr-FR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 VOTRE CLUB !</a:t>
            </a:r>
            <a:endParaRPr lang="fr-FR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fr-FR" sz="4000" dirty="0"/>
              <a:t>AQUAJEUNES 2018</a:t>
            </a:r>
          </a:p>
        </p:txBody>
      </p:sp>
      <p:pic>
        <p:nvPicPr>
          <p:cNvPr id="7" name="Picture 3" descr="\\FREEBOX\Disque dur\AQUAJEUNES 8 FEVRIER 2015\P11603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268760"/>
            <a:ext cx="1714512" cy="1143008"/>
          </a:xfrm>
          <a:prstGeom prst="rect">
            <a:avLst/>
          </a:prstGeom>
          <a:noFill/>
        </p:spPr>
      </p:pic>
      <p:pic>
        <p:nvPicPr>
          <p:cNvPr id="8" name="Picture 3" descr="\\FREEBOX\Disque dur\AQUAJEUNES 8 FEVRIER 2015\P11606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7477" y="4653136"/>
            <a:ext cx="1678793" cy="1119195"/>
          </a:xfrm>
          <a:prstGeom prst="rect">
            <a:avLst/>
          </a:prstGeom>
          <a:noFill/>
        </p:spPr>
      </p:pic>
      <p:pic>
        <p:nvPicPr>
          <p:cNvPr id="9" name="Picture 2" descr="Aquajeunes_2017_Fabien-20170227-149.jpg">
            <a:extLst>
              <a:ext uri="{FF2B5EF4-FFF2-40B4-BE49-F238E27FC236}">
                <a16:creationId xmlns:a16="http://schemas.microsoft.com/office/drawing/2014/main" xmlns="" id="{E3C3C57B-23BD-412A-A04E-BE3C526D7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716508"/>
            <a:ext cx="1037141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916832"/>
            <a:ext cx="8643998" cy="3528392"/>
          </a:xfrm>
        </p:spPr>
        <p:txBody>
          <a:bodyPr>
            <a:noAutofit/>
          </a:bodyPr>
          <a:lstStyle/>
          <a:p>
            <a:r>
              <a:rPr lang="fr-FR" sz="2400" dirty="0" smtClean="0"/>
              <a:t>Ouvert à tous les licenciés Jeunes</a:t>
            </a:r>
            <a:endParaRPr lang="fr-FR" sz="2400" dirty="0"/>
          </a:p>
          <a:p>
            <a:r>
              <a:rPr lang="fr-FR" sz="2400" dirty="0"/>
              <a:t>Prendre contact avec nous</a:t>
            </a:r>
          </a:p>
          <a:p>
            <a:pPr lvl="1"/>
            <a:r>
              <a:rPr lang="fr-FR" sz="2000" dirty="0" smtClean="0"/>
              <a:t>Isabelle </a:t>
            </a:r>
            <a:r>
              <a:rPr lang="fr-FR" sz="2000" dirty="0"/>
              <a:t>BERNY (isabelle.berny@club.fr)</a:t>
            </a:r>
          </a:p>
          <a:p>
            <a:pPr lvl="1"/>
            <a:r>
              <a:rPr lang="fr-FR" sz="2000" dirty="0" smtClean="0"/>
              <a:t>Gérard </a:t>
            </a:r>
            <a:r>
              <a:rPr lang="fr-FR" sz="2000" dirty="0"/>
              <a:t>DUC (gerard.duc@orquoise.org)</a:t>
            </a:r>
          </a:p>
          <a:p>
            <a:pPr lvl="1"/>
            <a:r>
              <a:rPr lang="fr-FR" sz="2000" dirty="0"/>
              <a:t>Bruno COHEN (b.cohen@wanadoo.fr)</a:t>
            </a:r>
          </a:p>
          <a:p>
            <a:r>
              <a:rPr lang="fr-FR" sz="2400" dirty="0" smtClean="0"/>
              <a:t>Remplir </a:t>
            </a:r>
            <a:r>
              <a:rPr lang="fr-FR" sz="2400" dirty="0"/>
              <a:t>et retourner le dossier d’inscription</a:t>
            </a:r>
          </a:p>
          <a:p>
            <a:r>
              <a:rPr lang="fr-FR" sz="2400" dirty="0" smtClean="0"/>
              <a:t>Prévoir </a:t>
            </a:r>
            <a:r>
              <a:rPr lang="fr-FR" sz="2400" dirty="0"/>
              <a:t>ses encadrants</a:t>
            </a:r>
          </a:p>
          <a:p>
            <a:r>
              <a:rPr lang="fr-FR" sz="2400" dirty="0" smtClean="0"/>
              <a:t>Venir </a:t>
            </a:r>
            <a:r>
              <a:rPr lang="fr-FR" sz="2400" dirty="0"/>
              <a:t>avec sa bonne </a:t>
            </a:r>
            <a:r>
              <a:rPr lang="fr-FR" sz="2400" dirty="0" smtClean="0"/>
              <a:t>humeur</a:t>
            </a:r>
            <a:endParaRPr lang="fr-FR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fr-FR" sz="4000" dirty="0" smtClean="0"/>
              <a:t>Pour s’inscrire</a:t>
            </a:r>
            <a:endParaRPr lang="fr-FR" sz="4000" dirty="0"/>
          </a:p>
        </p:txBody>
      </p:sp>
      <p:sp>
        <p:nvSpPr>
          <p:cNvPr id="2" name="AutoShape 2" descr="Résultat de recherche d'images pour &quot;voiture de course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90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1364</TotalTime>
  <Words>200</Words>
  <Application>Microsoft Office PowerPoint</Application>
  <PresentationFormat>Affichage à l'écran (4:3)</PresentationFormat>
  <Paragraphs>38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 AQUAJEUNES 2018 Présentation aux Clubs</vt:lpstr>
      <vt:lpstr>AQUAJEUNES c’est quoi ?</vt:lpstr>
      <vt:lpstr>AQUAJEUNES 2018</vt:lpstr>
      <vt:lpstr>Pour s’inscrire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Bruno</dc:creator>
  <cp:lastModifiedBy>Portable Bruno</cp:lastModifiedBy>
  <cp:revision>77</cp:revision>
  <dcterms:created xsi:type="dcterms:W3CDTF">2015-06-27T17:35:48Z</dcterms:created>
  <dcterms:modified xsi:type="dcterms:W3CDTF">2018-01-10T20:10:51Z</dcterms:modified>
</cp:coreProperties>
</file>